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67" r:id="rId6"/>
    <p:sldMasterId id="2147483710" r:id="rId7"/>
    <p:sldMasterId id="2147483725" r:id="rId8"/>
  </p:sldMasterIdLst>
  <p:notesMasterIdLst>
    <p:notesMasterId r:id="rId29"/>
  </p:notesMasterIdLst>
  <p:sldIdLst>
    <p:sldId id="269" r:id="rId9"/>
    <p:sldId id="268" r:id="rId10"/>
    <p:sldId id="259" r:id="rId11"/>
    <p:sldId id="301" r:id="rId12"/>
    <p:sldId id="2147468205" r:id="rId13"/>
    <p:sldId id="256" r:id="rId14"/>
    <p:sldId id="258" r:id="rId15"/>
    <p:sldId id="257" r:id="rId16"/>
    <p:sldId id="2147468211" r:id="rId17"/>
    <p:sldId id="260" r:id="rId18"/>
    <p:sldId id="261" r:id="rId19"/>
    <p:sldId id="262" r:id="rId20"/>
    <p:sldId id="2147468203" r:id="rId21"/>
    <p:sldId id="2147468202" r:id="rId22"/>
    <p:sldId id="2147468204" r:id="rId23"/>
    <p:sldId id="2147468208" r:id="rId24"/>
    <p:sldId id="5333" r:id="rId25"/>
    <p:sldId id="2147468209" r:id="rId26"/>
    <p:sldId id="2147468210" r:id="rId27"/>
    <p:sldId id="214746819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4"/>
    <a:srgbClr val="8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1B3FBE-31B7-0766-C2EC-6231DED31867}" v="2549" dt="2025-06-16T19:08:10.492"/>
    <p1510:client id="{1A625A4E-5694-4999-836E-330BCE1EFBD5}" v="41" dt="2025-06-16T15:25:26.124"/>
    <p1510:client id="{DEAC0186-049F-4E73-BAF5-3EAEA232814F}" v="209" dt="2025-06-16T18:15:22.6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111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urtney Tenhover" userId="S::ctenhover@lorainccc.edu::ae2cf505-6387-4cc4-9e8f-d6c2096d9cc9" providerId="AD" clId="Web-{1A625A4E-5694-4999-836E-330BCE1EFBD5}"/>
    <pc:docChg chg="addSld delSld modSld">
      <pc:chgData name="Courtney Tenhover" userId="S::ctenhover@lorainccc.edu::ae2cf505-6387-4cc4-9e8f-d6c2096d9cc9" providerId="AD" clId="Web-{1A625A4E-5694-4999-836E-330BCE1EFBD5}" dt="2025-06-16T15:25:26.124" v="32"/>
      <pc:docMkLst>
        <pc:docMk/>
      </pc:docMkLst>
      <pc:sldChg chg="del">
        <pc:chgData name="Courtney Tenhover" userId="S::ctenhover@lorainccc.edu::ae2cf505-6387-4cc4-9e8f-d6c2096d9cc9" providerId="AD" clId="Web-{1A625A4E-5694-4999-836E-330BCE1EFBD5}" dt="2025-06-16T15:23:25.264" v="1"/>
        <pc:sldMkLst>
          <pc:docMk/>
          <pc:sldMk cId="109857222" sldId="256"/>
        </pc:sldMkLst>
      </pc:sldChg>
      <pc:sldChg chg="del">
        <pc:chgData name="Courtney Tenhover" userId="S::ctenhover@lorainccc.edu::ae2cf505-6387-4cc4-9e8f-d6c2096d9cc9" providerId="AD" clId="Web-{1A625A4E-5694-4999-836E-330BCE1EFBD5}" dt="2025-06-16T15:23:26.327" v="2"/>
        <pc:sldMkLst>
          <pc:docMk/>
          <pc:sldMk cId="3163585188" sldId="257"/>
        </pc:sldMkLst>
      </pc:sldChg>
      <pc:sldChg chg="del">
        <pc:chgData name="Courtney Tenhover" userId="S::ctenhover@lorainccc.edu::ae2cf505-6387-4cc4-9e8f-d6c2096d9cc9" providerId="AD" clId="Web-{1A625A4E-5694-4999-836E-330BCE1EFBD5}" dt="2025-06-16T15:23:33.499" v="10"/>
        <pc:sldMkLst>
          <pc:docMk/>
          <pc:sldMk cId="1806301900" sldId="258"/>
        </pc:sldMkLst>
      </pc:sldChg>
      <pc:sldChg chg="del">
        <pc:chgData name="Courtney Tenhover" userId="S::ctenhover@lorainccc.edu::ae2cf505-6387-4cc4-9e8f-d6c2096d9cc9" providerId="AD" clId="Web-{1A625A4E-5694-4999-836E-330BCE1EFBD5}" dt="2025-06-16T15:23:33.467" v="6"/>
        <pc:sldMkLst>
          <pc:docMk/>
          <pc:sldMk cId="2317592966" sldId="260"/>
        </pc:sldMkLst>
      </pc:sldChg>
      <pc:sldChg chg="del">
        <pc:chgData name="Courtney Tenhover" userId="S::ctenhover@lorainccc.edu::ae2cf505-6387-4cc4-9e8f-d6c2096d9cc9" providerId="AD" clId="Web-{1A625A4E-5694-4999-836E-330BCE1EFBD5}" dt="2025-06-16T15:23:33.483" v="8"/>
        <pc:sldMkLst>
          <pc:docMk/>
          <pc:sldMk cId="1413169708" sldId="261"/>
        </pc:sldMkLst>
      </pc:sldChg>
      <pc:sldChg chg="del">
        <pc:chgData name="Courtney Tenhover" userId="S::ctenhover@lorainccc.edu::ae2cf505-6387-4cc4-9e8f-d6c2096d9cc9" providerId="AD" clId="Web-{1A625A4E-5694-4999-836E-330BCE1EFBD5}" dt="2025-06-16T15:23:26.342" v="3"/>
        <pc:sldMkLst>
          <pc:docMk/>
          <pc:sldMk cId="1036523542" sldId="262"/>
        </pc:sldMkLst>
      </pc:sldChg>
      <pc:sldChg chg="del">
        <pc:chgData name="Courtney Tenhover" userId="S::ctenhover@lorainccc.edu::ae2cf505-6387-4cc4-9e8f-d6c2096d9cc9" providerId="AD" clId="Web-{1A625A4E-5694-4999-836E-330BCE1EFBD5}" dt="2025-06-16T15:23:33.452" v="5"/>
        <pc:sldMkLst>
          <pc:docMk/>
          <pc:sldMk cId="236995874" sldId="264"/>
        </pc:sldMkLst>
      </pc:sldChg>
      <pc:sldChg chg="del">
        <pc:chgData name="Courtney Tenhover" userId="S::ctenhover@lorainccc.edu::ae2cf505-6387-4cc4-9e8f-d6c2096d9cc9" providerId="AD" clId="Web-{1A625A4E-5694-4999-836E-330BCE1EFBD5}" dt="2025-06-16T15:23:45.061" v="12"/>
        <pc:sldMkLst>
          <pc:docMk/>
          <pc:sldMk cId="1113117568" sldId="265"/>
        </pc:sldMkLst>
      </pc:sldChg>
      <pc:sldChg chg="del">
        <pc:chgData name="Courtney Tenhover" userId="S::ctenhover@lorainccc.edu::ae2cf505-6387-4cc4-9e8f-d6c2096d9cc9" providerId="AD" clId="Web-{1A625A4E-5694-4999-836E-330BCE1EFBD5}" dt="2025-06-16T15:23:45.061" v="13"/>
        <pc:sldMkLst>
          <pc:docMk/>
          <pc:sldMk cId="3592106792" sldId="266"/>
        </pc:sldMkLst>
      </pc:sldChg>
      <pc:sldChg chg="del">
        <pc:chgData name="Courtney Tenhover" userId="S::ctenhover@lorainccc.edu::ae2cf505-6387-4cc4-9e8f-d6c2096d9cc9" providerId="AD" clId="Web-{1A625A4E-5694-4999-836E-330BCE1EFBD5}" dt="2025-06-16T15:23:33.467" v="7"/>
        <pc:sldMkLst>
          <pc:docMk/>
          <pc:sldMk cId="2726961692" sldId="267"/>
        </pc:sldMkLst>
      </pc:sldChg>
      <pc:sldChg chg="del">
        <pc:chgData name="Courtney Tenhover" userId="S::ctenhover@lorainccc.edu::ae2cf505-6387-4cc4-9e8f-d6c2096d9cc9" providerId="AD" clId="Web-{1A625A4E-5694-4999-836E-330BCE1EFBD5}" dt="2025-06-16T15:23:45.061" v="14"/>
        <pc:sldMkLst>
          <pc:docMk/>
          <pc:sldMk cId="278252311" sldId="270"/>
        </pc:sldMkLst>
      </pc:sldChg>
      <pc:sldChg chg="del">
        <pc:chgData name="Courtney Tenhover" userId="S::ctenhover@lorainccc.edu::ae2cf505-6387-4cc4-9e8f-d6c2096d9cc9" providerId="AD" clId="Web-{1A625A4E-5694-4999-836E-330BCE1EFBD5}" dt="2025-06-16T15:23:45.046" v="11"/>
        <pc:sldMkLst>
          <pc:docMk/>
          <pc:sldMk cId="1819141109" sldId="271"/>
        </pc:sldMkLst>
      </pc:sldChg>
      <pc:sldChg chg="modSp">
        <pc:chgData name="Courtney Tenhover" userId="S::ctenhover@lorainccc.edu::ae2cf505-6387-4cc4-9e8f-d6c2096d9cc9" providerId="AD" clId="Web-{1A625A4E-5694-4999-836E-330BCE1EFBD5}" dt="2025-06-16T15:24:04.936" v="22" actId="20577"/>
        <pc:sldMkLst>
          <pc:docMk/>
          <pc:sldMk cId="1852842187" sldId="2147468198"/>
        </pc:sldMkLst>
        <pc:spChg chg="mod">
          <ac:chgData name="Courtney Tenhover" userId="S::ctenhover@lorainccc.edu::ae2cf505-6387-4cc4-9e8f-d6c2096d9cc9" providerId="AD" clId="Web-{1A625A4E-5694-4999-836E-330BCE1EFBD5}" dt="2025-06-16T15:24:04.936" v="22" actId="20577"/>
          <ac:spMkLst>
            <pc:docMk/>
            <pc:sldMk cId="1852842187" sldId="2147468198"/>
            <ac:spMk id="8" creationId="{7D5855B0-C4B5-487B-8555-94B567121885}"/>
          </ac:spMkLst>
        </pc:spChg>
      </pc:sldChg>
      <pc:sldChg chg="delSp add replId">
        <pc:chgData name="Courtney Tenhover" userId="S::ctenhover@lorainccc.edu::ae2cf505-6387-4cc4-9e8f-d6c2096d9cc9" providerId="AD" clId="Web-{1A625A4E-5694-4999-836E-330BCE1EFBD5}" dt="2025-06-16T15:24:36.593" v="30"/>
        <pc:sldMkLst>
          <pc:docMk/>
          <pc:sldMk cId="416348987" sldId="2147468202"/>
        </pc:sldMkLst>
        <pc:spChg chg="del">
          <ac:chgData name="Courtney Tenhover" userId="S::ctenhover@lorainccc.edu::ae2cf505-6387-4cc4-9e8f-d6c2096d9cc9" providerId="AD" clId="Web-{1A625A4E-5694-4999-836E-330BCE1EFBD5}" dt="2025-06-16T15:24:36.593" v="30"/>
          <ac:spMkLst>
            <pc:docMk/>
            <pc:sldMk cId="416348987" sldId="2147468202"/>
            <ac:spMk id="3" creationId="{0EC6214F-35CF-359D-07BD-D5530925360E}"/>
          </ac:spMkLst>
        </pc:spChg>
        <pc:spChg chg="del">
          <ac:chgData name="Courtney Tenhover" userId="S::ctenhover@lorainccc.edu::ae2cf505-6387-4cc4-9e8f-d6c2096d9cc9" providerId="AD" clId="Web-{1A625A4E-5694-4999-836E-330BCE1EFBD5}" dt="2025-06-16T15:24:13.811" v="24"/>
          <ac:spMkLst>
            <pc:docMk/>
            <pc:sldMk cId="416348987" sldId="2147468202"/>
            <ac:spMk id="38" creationId="{7781D5A6-EFC1-3252-76EE-D945677B655E}"/>
          </ac:spMkLst>
        </pc:spChg>
        <pc:picChg chg="del">
          <ac:chgData name="Courtney Tenhover" userId="S::ctenhover@lorainccc.edu::ae2cf505-6387-4cc4-9e8f-d6c2096d9cc9" providerId="AD" clId="Web-{1A625A4E-5694-4999-836E-330BCE1EFBD5}" dt="2025-06-16T15:24:14.249" v="25"/>
          <ac:picMkLst>
            <pc:docMk/>
            <pc:sldMk cId="416348987" sldId="2147468202"/>
            <ac:picMk id="4" creationId="{4D3AD3D5-BF99-366D-01E5-17738A2B7345}"/>
          </ac:picMkLst>
        </pc:picChg>
      </pc:sldChg>
      <pc:sldChg chg="del">
        <pc:chgData name="Courtney Tenhover" userId="S::ctenhover@lorainccc.edu::ae2cf505-6387-4cc4-9e8f-d6c2096d9cc9" providerId="AD" clId="Web-{1A625A4E-5694-4999-836E-330BCE1EFBD5}" dt="2025-06-16T15:23:33.483" v="9"/>
        <pc:sldMkLst>
          <pc:docMk/>
          <pc:sldMk cId="1229145451" sldId="2147468202"/>
        </pc:sldMkLst>
      </pc:sldChg>
      <pc:sldChg chg="del">
        <pc:chgData name="Courtney Tenhover" userId="S::ctenhover@lorainccc.edu::ae2cf505-6387-4cc4-9e8f-d6c2096d9cc9" providerId="AD" clId="Web-{1A625A4E-5694-4999-836E-330BCE1EFBD5}" dt="2025-06-16T15:23:33.452" v="4"/>
        <pc:sldMkLst>
          <pc:docMk/>
          <pc:sldMk cId="260543503" sldId="2147468203"/>
        </pc:sldMkLst>
      </pc:sldChg>
      <pc:sldChg chg="delSp add replId">
        <pc:chgData name="Courtney Tenhover" userId="S::ctenhover@lorainccc.edu::ae2cf505-6387-4cc4-9e8f-d6c2096d9cc9" providerId="AD" clId="Web-{1A625A4E-5694-4999-836E-330BCE1EFBD5}" dt="2025-06-16T15:25:26.124" v="32"/>
        <pc:sldMkLst>
          <pc:docMk/>
          <pc:sldMk cId="3995479280" sldId="2147468203"/>
        </pc:sldMkLst>
        <pc:spChg chg="del">
          <ac:chgData name="Courtney Tenhover" userId="S::ctenhover@lorainccc.edu::ae2cf505-6387-4cc4-9e8f-d6c2096d9cc9" providerId="AD" clId="Web-{1A625A4E-5694-4999-836E-330BCE1EFBD5}" dt="2025-06-16T15:25:26.124" v="32"/>
          <ac:spMkLst>
            <pc:docMk/>
            <pc:sldMk cId="3995479280" sldId="2147468203"/>
            <ac:spMk id="3" creationId="{80EDCF75-4CEC-5E88-EE7F-E15A21BA05A3}"/>
          </ac:spMkLst>
        </pc:spChg>
      </pc:sldChg>
      <pc:sldChg chg="delSp add replId">
        <pc:chgData name="Courtney Tenhover" userId="S::ctenhover@lorainccc.edu::ae2cf505-6387-4cc4-9e8f-d6c2096d9cc9" providerId="AD" clId="Web-{1A625A4E-5694-4999-836E-330BCE1EFBD5}" dt="2025-06-16T15:24:44.921" v="31"/>
        <pc:sldMkLst>
          <pc:docMk/>
          <pc:sldMk cId="452630469" sldId="2147468204"/>
        </pc:sldMkLst>
        <pc:spChg chg="del">
          <ac:chgData name="Courtney Tenhover" userId="S::ctenhover@lorainccc.edu::ae2cf505-6387-4cc4-9e8f-d6c2096d9cc9" providerId="AD" clId="Web-{1A625A4E-5694-4999-836E-330BCE1EFBD5}" dt="2025-06-16T15:24:44.921" v="31"/>
          <ac:spMkLst>
            <pc:docMk/>
            <pc:sldMk cId="452630469" sldId="2147468204"/>
            <ac:spMk id="3" creationId="{3BF759F3-07DF-71D6-AF9A-CF15BE27C5F9}"/>
          </ac:spMkLst>
        </pc:spChg>
      </pc:sldChg>
      <pc:sldChg chg="del">
        <pc:chgData name="Courtney Tenhover" userId="S::ctenhover@lorainccc.edu::ae2cf505-6387-4cc4-9e8f-d6c2096d9cc9" providerId="AD" clId="Web-{1A625A4E-5694-4999-836E-330BCE1EFBD5}" dt="2025-06-16T15:23:45.077" v="15"/>
        <pc:sldMkLst>
          <pc:docMk/>
          <pc:sldMk cId="3974494908" sldId="2147468204"/>
        </pc:sldMkLst>
      </pc:sldChg>
      <pc:sldChg chg="delSp add replId">
        <pc:chgData name="Courtney Tenhover" userId="S::ctenhover@lorainccc.edu::ae2cf505-6387-4cc4-9e8f-d6c2096d9cc9" providerId="AD" clId="Web-{1A625A4E-5694-4999-836E-330BCE1EFBD5}" dt="2025-06-16T15:24:27.952" v="29"/>
        <pc:sldMkLst>
          <pc:docMk/>
          <pc:sldMk cId="4245232721" sldId="2147468205"/>
        </pc:sldMkLst>
        <pc:spChg chg="del">
          <ac:chgData name="Courtney Tenhover" userId="S::ctenhover@lorainccc.edu::ae2cf505-6387-4cc4-9e8f-d6c2096d9cc9" providerId="AD" clId="Web-{1A625A4E-5694-4999-836E-330BCE1EFBD5}" dt="2025-06-16T15:24:27.952" v="29"/>
          <ac:spMkLst>
            <pc:docMk/>
            <pc:sldMk cId="4245232721" sldId="2147468205"/>
            <ac:spMk id="3" creationId="{7CB13ED6-589D-D161-A0E8-B5305CEE9ADA}"/>
          </ac:spMkLst>
        </pc:spChg>
      </pc:sldChg>
      <pc:sldChg chg="del">
        <pc:chgData name="Courtney Tenhover" userId="S::ctenhover@lorainccc.edu::ae2cf505-6387-4cc4-9e8f-d6c2096d9cc9" providerId="AD" clId="Web-{1A625A4E-5694-4999-836E-330BCE1EFBD5}" dt="2025-06-16T15:23:20.249" v="0"/>
        <pc:sldMkLst>
          <pc:docMk/>
          <pc:sldMk cId="3659084142" sldId="2147477336"/>
        </pc:sldMkLst>
      </pc:sldChg>
    </pc:docChg>
  </pc:docChgLst>
  <pc:docChgLst>
    <pc:chgData name="Peter Jensen" userId="S::pjensen@lorainccc.edu::657f8de4-450d-4f02-a378-cf6439e31e0e" providerId="AD" clId="Web-{081B3FBE-31B7-0766-C2EC-6231DED31867}"/>
    <pc:docChg chg="addSld modSld sldOrd">
      <pc:chgData name="Peter Jensen" userId="S::pjensen@lorainccc.edu::657f8de4-450d-4f02-a378-cf6439e31e0e" providerId="AD" clId="Web-{081B3FBE-31B7-0766-C2EC-6231DED31867}" dt="2025-06-16T19:08:10.492" v="1539"/>
      <pc:docMkLst>
        <pc:docMk/>
      </pc:docMkLst>
      <pc:sldChg chg="addSp delSp modSp add">
        <pc:chgData name="Peter Jensen" userId="S::pjensen@lorainccc.edu::657f8de4-450d-4f02-a378-cf6439e31e0e" providerId="AD" clId="Web-{081B3FBE-31B7-0766-C2EC-6231DED31867}" dt="2025-06-16T18:46:10.906" v="1151" actId="1076"/>
        <pc:sldMkLst>
          <pc:docMk/>
          <pc:sldMk cId="2689790159" sldId="5333"/>
        </pc:sldMkLst>
        <pc:spChg chg="mod">
          <ac:chgData name="Peter Jensen" userId="S::pjensen@lorainccc.edu::657f8de4-450d-4f02-a378-cf6439e31e0e" providerId="AD" clId="Web-{081B3FBE-31B7-0766-C2EC-6231DED31867}" dt="2025-06-16T18:22:43.787" v="858" actId="20577"/>
          <ac:spMkLst>
            <pc:docMk/>
            <pc:sldMk cId="2689790159" sldId="5333"/>
            <ac:spMk id="2" creationId="{83525D2E-6E01-3916-090C-5F7DABD26866}"/>
          </ac:spMkLst>
        </pc:spChg>
        <pc:spChg chg="del">
          <ac:chgData name="Peter Jensen" userId="S::pjensen@lorainccc.edu::657f8de4-450d-4f02-a378-cf6439e31e0e" providerId="AD" clId="Web-{081B3FBE-31B7-0766-C2EC-6231DED31867}" dt="2025-06-16T18:22:47.037" v="859"/>
          <ac:spMkLst>
            <pc:docMk/>
            <pc:sldMk cId="2689790159" sldId="5333"/>
            <ac:spMk id="3" creationId="{75126F7E-074A-91AC-1DF8-AB18DCFDDF27}"/>
          </ac:spMkLst>
        </pc:spChg>
        <pc:spChg chg="mod">
          <ac:chgData name="Peter Jensen" userId="S::pjensen@lorainccc.edu::657f8de4-450d-4f02-a378-cf6439e31e0e" providerId="AD" clId="Web-{081B3FBE-31B7-0766-C2EC-6231DED31867}" dt="2025-06-16T18:45:24.249" v="1143" actId="1076"/>
          <ac:spMkLst>
            <pc:docMk/>
            <pc:sldMk cId="2689790159" sldId="5333"/>
            <ac:spMk id="4" creationId="{ABDD8BAB-E7B9-1B58-024B-3EE642BAC7EE}"/>
          </ac:spMkLst>
        </pc:spChg>
        <pc:spChg chg="mod">
          <ac:chgData name="Peter Jensen" userId="S::pjensen@lorainccc.edu::657f8de4-450d-4f02-a378-cf6439e31e0e" providerId="AD" clId="Web-{081B3FBE-31B7-0766-C2EC-6231DED31867}" dt="2025-06-16T18:45:47.233" v="1148" actId="14100"/>
          <ac:spMkLst>
            <pc:docMk/>
            <pc:sldMk cId="2689790159" sldId="5333"/>
            <ac:spMk id="5" creationId="{893076F6-A68C-ABE4-A425-25E47A934380}"/>
          </ac:spMkLst>
        </pc:spChg>
        <pc:spChg chg="mod">
          <ac:chgData name="Peter Jensen" userId="S::pjensen@lorainccc.edu::657f8de4-450d-4f02-a378-cf6439e31e0e" providerId="AD" clId="Web-{081B3FBE-31B7-0766-C2EC-6231DED31867}" dt="2025-06-16T18:45:53.218" v="1149" actId="1076"/>
          <ac:spMkLst>
            <pc:docMk/>
            <pc:sldMk cId="2689790159" sldId="5333"/>
            <ac:spMk id="8" creationId="{A9EB3D5D-7BEC-0833-FED2-FA30090649BB}"/>
          </ac:spMkLst>
        </pc:spChg>
        <pc:spChg chg="mod ord">
          <ac:chgData name="Peter Jensen" userId="S::pjensen@lorainccc.edu::657f8de4-450d-4f02-a378-cf6439e31e0e" providerId="AD" clId="Web-{081B3FBE-31B7-0766-C2EC-6231DED31867}" dt="2025-06-16T18:45:24.265" v="1144" actId="1076"/>
          <ac:spMkLst>
            <pc:docMk/>
            <pc:sldMk cId="2689790159" sldId="5333"/>
            <ac:spMk id="9" creationId="{03B504C1-AAE8-1C2B-1187-B7F425269B0C}"/>
          </ac:spMkLst>
        </pc:spChg>
        <pc:spChg chg="add del mod">
          <ac:chgData name="Peter Jensen" userId="S::pjensen@lorainccc.edu::657f8de4-450d-4f02-a378-cf6439e31e0e" providerId="AD" clId="Web-{081B3FBE-31B7-0766-C2EC-6231DED31867}" dt="2025-06-16T18:22:50.084" v="860"/>
          <ac:spMkLst>
            <pc:docMk/>
            <pc:sldMk cId="2689790159" sldId="5333"/>
            <ac:spMk id="10" creationId="{6F7A3F62-88DD-C467-1486-A1F74E7E4058}"/>
          </ac:spMkLst>
        </pc:spChg>
        <pc:spChg chg="add mod ord">
          <ac:chgData name="Peter Jensen" userId="S::pjensen@lorainccc.edu::657f8de4-450d-4f02-a378-cf6439e31e0e" providerId="AD" clId="Web-{081B3FBE-31B7-0766-C2EC-6231DED31867}" dt="2025-06-16T18:42:53.201" v="1108" actId="1076"/>
          <ac:spMkLst>
            <pc:docMk/>
            <pc:sldMk cId="2689790159" sldId="5333"/>
            <ac:spMk id="28" creationId="{FCC02CF0-351C-A075-5A3C-1BAB54F5B2C1}"/>
          </ac:spMkLst>
        </pc:spChg>
        <pc:grpChg chg="add mod">
          <ac:chgData name="Peter Jensen" userId="S::pjensen@lorainccc.edu::657f8de4-450d-4f02-a378-cf6439e31e0e" providerId="AD" clId="Web-{081B3FBE-31B7-0766-C2EC-6231DED31867}" dt="2025-06-16T18:46:03.687" v="1150" actId="1076"/>
          <ac:grpSpMkLst>
            <pc:docMk/>
            <pc:sldMk cId="2689790159" sldId="5333"/>
            <ac:grpSpMk id="24" creationId="{52EDCCA3-0C9E-3866-54F4-1F03ACF5592B}"/>
          </ac:grpSpMkLst>
        </pc:grpChg>
        <pc:grpChg chg="add mod">
          <ac:chgData name="Peter Jensen" userId="S::pjensen@lorainccc.edu::657f8de4-450d-4f02-a378-cf6439e31e0e" providerId="AD" clId="Web-{081B3FBE-31B7-0766-C2EC-6231DED31867}" dt="2025-06-16T18:46:10.906" v="1151" actId="1076"/>
          <ac:grpSpMkLst>
            <pc:docMk/>
            <pc:sldMk cId="2689790159" sldId="5333"/>
            <ac:grpSpMk id="25" creationId="{5DF7F81F-8ECD-5437-3616-9057EECA94AD}"/>
          </ac:grpSpMkLst>
        </pc:grpChg>
        <pc:grpChg chg="add mod">
          <ac:chgData name="Peter Jensen" userId="S::pjensen@lorainccc.edu::657f8de4-450d-4f02-a378-cf6439e31e0e" providerId="AD" clId="Web-{081B3FBE-31B7-0766-C2EC-6231DED31867}" dt="2025-06-16T18:45:28.936" v="1145" actId="1076"/>
          <ac:grpSpMkLst>
            <pc:docMk/>
            <pc:sldMk cId="2689790159" sldId="5333"/>
            <ac:grpSpMk id="26" creationId="{90F2DAD3-3DAA-5B04-9EB7-5ACF2C36ECDB}"/>
          </ac:grpSpMkLst>
        </pc:grpChg>
        <pc:grpChg chg="add">
          <ac:chgData name="Peter Jensen" userId="S::pjensen@lorainccc.edu::657f8de4-450d-4f02-a378-cf6439e31e0e" providerId="AD" clId="Web-{081B3FBE-31B7-0766-C2EC-6231DED31867}" dt="2025-06-16T18:33:45.823" v="1040"/>
          <ac:grpSpMkLst>
            <pc:docMk/>
            <pc:sldMk cId="2689790159" sldId="5333"/>
            <ac:grpSpMk id="27" creationId="{84C39169-767B-68F1-D918-F669FA3EDB16}"/>
          </ac:grpSpMkLst>
        </pc:grpChg>
        <pc:picChg chg="add mod">
          <ac:chgData name="Peter Jensen" userId="S::pjensen@lorainccc.edu::657f8de4-450d-4f02-a378-cf6439e31e0e" providerId="AD" clId="Web-{081B3FBE-31B7-0766-C2EC-6231DED31867}" dt="2025-06-16T18:24:24.178" v="911" actId="1076"/>
          <ac:picMkLst>
            <pc:docMk/>
            <pc:sldMk cId="2689790159" sldId="5333"/>
            <ac:picMk id="11" creationId="{770ABC03-8C35-43FD-2103-C29E13670562}"/>
          </ac:picMkLst>
        </pc:picChg>
        <pc:picChg chg="add mod">
          <ac:chgData name="Peter Jensen" userId="S::pjensen@lorainccc.edu::657f8de4-450d-4f02-a378-cf6439e31e0e" providerId="AD" clId="Web-{081B3FBE-31B7-0766-C2EC-6231DED31867}" dt="2025-06-16T18:24:24.194" v="912" actId="1076"/>
          <ac:picMkLst>
            <pc:docMk/>
            <pc:sldMk cId="2689790159" sldId="5333"/>
            <ac:picMk id="12" creationId="{54A6BA4F-2FE2-09F7-9490-554491C9322A}"/>
          </ac:picMkLst>
        </pc:picChg>
        <pc:picChg chg="add mod">
          <ac:chgData name="Peter Jensen" userId="S::pjensen@lorainccc.edu::657f8de4-450d-4f02-a378-cf6439e31e0e" providerId="AD" clId="Web-{081B3FBE-31B7-0766-C2EC-6231DED31867}" dt="2025-06-16T18:24:24.210" v="913" actId="1076"/>
          <ac:picMkLst>
            <pc:docMk/>
            <pc:sldMk cId="2689790159" sldId="5333"/>
            <ac:picMk id="13" creationId="{820E7742-0521-B23A-386A-6A403A0B7BB6}"/>
          </ac:picMkLst>
        </pc:picChg>
        <pc:picChg chg="add mod">
          <ac:chgData name="Peter Jensen" userId="S::pjensen@lorainccc.edu::657f8de4-450d-4f02-a378-cf6439e31e0e" providerId="AD" clId="Web-{081B3FBE-31B7-0766-C2EC-6231DED31867}" dt="2025-06-16T18:24:24.210" v="914" actId="1076"/>
          <ac:picMkLst>
            <pc:docMk/>
            <pc:sldMk cId="2689790159" sldId="5333"/>
            <ac:picMk id="14" creationId="{D2B98C60-9B75-3D7F-3C2E-A1D0DE711322}"/>
          </ac:picMkLst>
        </pc:picChg>
        <pc:picChg chg="add mod">
          <ac:chgData name="Peter Jensen" userId="S::pjensen@lorainccc.edu::657f8de4-450d-4f02-a378-cf6439e31e0e" providerId="AD" clId="Web-{081B3FBE-31B7-0766-C2EC-6231DED31867}" dt="2025-06-16T18:24:24.225" v="915" actId="1076"/>
          <ac:picMkLst>
            <pc:docMk/>
            <pc:sldMk cId="2689790159" sldId="5333"/>
            <ac:picMk id="15" creationId="{21AB1483-D47D-CE0B-E1B5-8630F5EEB913}"/>
          </ac:picMkLst>
        </pc:picChg>
        <pc:picChg chg="add mod">
          <ac:chgData name="Peter Jensen" userId="S::pjensen@lorainccc.edu::657f8de4-450d-4f02-a378-cf6439e31e0e" providerId="AD" clId="Web-{081B3FBE-31B7-0766-C2EC-6231DED31867}" dt="2025-06-16T18:33:30.682" v="1036" actId="1076"/>
          <ac:picMkLst>
            <pc:docMk/>
            <pc:sldMk cId="2689790159" sldId="5333"/>
            <ac:picMk id="16" creationId="{FFA44B1A-A9C3-542C-F5A3-88F36A2FBF92}"/>
          </ac:picMkLst>
        </pc:picChg>
        <pc:picChg chg="add mod">
          <ac:chgData name="Peter Jensen" userId="S::pjensen@lorainccc.edu::657f8de4-450d-4f02-a378-cf6439e31e0e" providerId="AD" clId="Web-{081B3FBE-31B7-0766-C2EC-6231DED31867}" dt="2025-06-16T18:25:07.788" v="931" actId="1076"/>
          <ac:picMkLst>
            <pc:docMk/>
            <pc:sldMk cId="2689790159" sldId="5333"/>
            <ac:picMk id="17" creationId="{50FA1E7C-B480-6AB8-C542-EE1FC257EA25}"/>
          </ac:picMkLst>
        </pc:picChg>
        <pc:picChg chg="add mod">
          <ac:chgData name="Peter Jensen" userId="S::pjensen@lorainccc.edu::657f8de4-450d-4f02-a378-cf6439e31e0e" providerId="AD" clId="Web-{081B3FBE-31B7-0766-C2EC-6231DED31867}" dt="2025-06-16T18:39:12.465" v="1106" actId="1076"/>
          <ac:picMkLst>
            <pc:docMk/>
            <pc:sldMk cId="2689790159" sldId="5333"/>
            <ac:picMk id="18" creationId="{4C4F189B-AB8A-1608-5D53-7866D8AFFE16}"/>
          </ac:picMkLst>
        </pc:picChg>
        <pc:picChg chg="add mod modCrop">
          <ac:chgData name="Peter Jensen" userId="S::pjensen@lorainccc.edu::657f8de4-450d-4f02-a378-cf6439e31e0e" providerId="AD" clId="Web-{081B3FBE-31B7-0766-C2EC-6231DED31867}" dt="2025-06-16T18:37:54.980" v="1095" actId="1076"/>
          <ac:picMkLst>
            <pc:docMk/>
            <pc:sldMk cId="2689790159" sldId="5333"/>
            <ac:picMk id="19" creationId="{8B115778-0041-CA84-F64D-61C255A7B404}"/>
          </ac:picMkLst>
        </pc:picChg>
        <pc:picChg chg="add mod">
          <ac:chgData name="Peter Jensen" userId="S::pjensen@lorainccc.edu::657f8de4-450d-4f02-a378-cf6439e31e0e" providerId="AD" clId="Web-{081B3FBE-31B7-0766-C2EC-6231DED31867}" dt="2025-06-16T18:37:55.012" v="1096" actId="1076"/>
          <ac:picMkLst>
            <pc:docMk/>
            <pc:sldMk cId="2689790159" sldId="5333"/>
            <ac:picMk id="20" creationId="{7351422A-54BD-3A11-FF38-551B07674391}"/>
          </ac:picMkLst>
        </pc:picChg>
        <pc:picChg chg="add mod">
          <ac:chgData name="Peter Jensen" userId="S::pjensen@lorainccc.edu::657f8de4-450d-4f02-a378-cf6439e31e0e" providerId="AD" clId="Web-{081B3FBE-31B7-0766-C2EC-6231DED31867}" dt="2025-06-16T18:37:55.043" v="1097" actId="1076"/>
          <ac:picMkLst>
            <pc:docMk/>
            <pc:sldMk cId="2689790159" sldId="5333"/>
            <ac:picMk id="21" creationId="{54F81720-ACF4-E2A6-3EE6-8AFAE3C8BA0D}"/>
          </ac:picMkLst>
        </pc:picChg>
        <pc:picChg chg="add mod">
          <ac:chgData name="Peter Jensen" userId="S::pjensen@lorainccc.edu::657f8de4-450d-4f02-a378-cf6439e31e0e" providerId="AD" clId="Web-{081B3FBE-31B7-0766-C2EC-6231DED31867}" dt="2025-06-16T18:33:43.119" v="1038" actId="1076"/>
          <ac:picMkLst>
            <pc:docMk/>
            <pc:sldMk cId="2689790159" sldId="5333"/>
            <ac:picMk id="22" creationId="{BDA8D898-C8E7-8C3C-2669-707A7F73D1A2}"/>
          </ac:picMkLst>
        </pc:picChg>
        <pc:picChg chg="add mod modCrop">
          <ac:chgData name="Peter Jensen" userId="S::pjensen@lorainccc.edu::657f8de4-450d-4f02-a378-cf6439e31e0e" providerId="AD" clId="Web-{081B3FBE-31B7-0766-C2EC-6231DED31867}" dt="2025-06-16T18:33:43.151" v="1039" actId="1076"/>
          <ac:picMkLst>
            <pc:docMk/>
            <pc:sldMk cId="2689790159" sldId="5333"/>
            <ac:picMk id="23" creationId="{6626D948-CCB0-5237-5335-615A54F7C89F}"/>
          </ac:picMkLst>
        </pc:picChg>
      </pc:sldChg>
      <pc:sldChg chg="addSp delSp modSp ord">
        <pc:chgData name="Peter Jensen" userId="S::pjensen@lorainccc.edu::657f8de4-450d-4f02-a378-cf6439e31e0e" providerId="AD" clId="Web-{081B3FBE-31B7-0766-C2EC-6231DED31867}" dt="2025-06-16T19:06:18.148" v="1535" actId="1076"/>
        <pc:sldMkLst>
          <pc:docMk/>
          <pc:sldMk cId="416348987" sldId="2147468202"/>
        </pc:sldMkLst>
        <pc:spChg chg="add mod">
          <ac:chgData name="Peter Jensen" userId="S::pjensen@lorainccc.edu::657f8de4-450d-4f02-a378-cf6439e31e0e" providerId="AD" clId="Web-{081B3FBE-31B7-0766-C2EC-6231DED31867}" dt="2025-06-16T18:50:41.157" v="1162" actId="1076"/>
          <ac:spMkLst>
            <pc:docMk/>
            <pc:sldMk cId="416348987" sldId="2147468202"/>
            <ac:spMk id="4" creationId="{87502448-8F51-FB9C-56A5-EECBCECC8E66}"/>
          </ac:spMkLst>
        </pc:spChg>
        <pc:spChg chg="add mod">
          <ac:chgData name="Peter Jensen" userId="S::pjensen@lorainccc.edu::657f8de4-450d-4f02-a378-cf6439e31e0e" providerId="AD" clId="Web-{081B3FBE-31B7-0766-C2EC-6231DED31867}" dt="2025-06-16T19:06:18.148" v="1535" actId="1076"/>
          <ac:spMkLst>
            <pc:docMk/>
            <pc:sldMk cId="416348987" sldId="2147468202"/>
            <ac:spMk id="6" creationId="{561A4412-70DC-1A59-A35B-2B1C3290A110}"/>
          </ac:spMkLst>
        </pc:spChg>
        <pc:spChg chg="add del">
          <ac:chgData name="Peter Jensen" userId="S::pjensen@lorainccc.edu::657f8de4-450d-4f02-a378-cf6439e31e0e" providerId="AD" clId="Web-{081B3FBE-31B7-0766-C2EC-6231DED31867}" dt="2025-06-16T16:41:49.581" v="25"/>
          <ac:spMkLst>
            <pc:docMk/>
            <pc:sldMk cId="416348987" sldId="2147468202"/>
            <ac:spMk id="7" creationId="{E4893475-0238-EA49-592A-F63C0E46ED59}"/>
          </ac:spMkLst>
        </pc:spChg>
        <pc:spChg chg="add mod">
          <ac:chgData name="Peter Jensen" userId="S::pjensen@lorainccc.edu::657f8de4-450d-4f02-a378-cf6439e31e0e" providerId="AD" clId="Web-{081B3FBE-31B7-0766-C2EC-6231DED31867}" dt="2025-06-16T19:04:05.600" v="1463" actId="1076"/>
          <ac:spMkLst>
            <pc:docMk/>
            <pc:sldMk cId="416348987" sldId="2147468202"/>
            <ac:spMk id="8" creationId="{4D8CC05D-59AD-A2F4-962B-8793C82065B9}"/>
          </ac:spMkLst>
        </pc:spChg>
        <pc:picChg chg="add mod">
          <ac:chgData name="Peter Jensen" userId="S::pjensen@lorainccc.edu::657f8de4-450d-4f02-a378-cf6439e31e0e" providerId="AD" clId="Web-{081B3FBE-31B7-0766-C2EC-6231DED31867}" dt="2025-06-16T18:50:53.564" v="1168" actId="14100"/>
          <ac:picMkLst>
            <pc:docMk/>
            <pc:sldMk cId="416348987" sldId="2147468202"/>
            <ac:picMk id="9" creationId="{FAD99808-BBD2-55D2-DBF4-505AD4FE54CA}"/>
          </ac:picMkLst>
        </pc:picChg>
      </pc:sldChg>
      <pc:sldChg chg="addSp delSp modSp">
        <pc:chgData name="Peter Jensen" userId="S::pjensen@lorainccc.edu::657f8de4-450d-4f02-a378-cf6439e31e0e" providerId="AD" clId="Web-{081B3FBE-31B7-0766-C2EC-6231DED31867}" dt="2025-06-16T19:08:10.492" v="1539"/>
        <pc:sldMkLst>
          <pc:docMk/>
          <pc:sldMk cId="3995479280" sldId="2147468203"/>
        </pc:sldMkLst>
        <pc:spChg chg="add del mod">
          <ac:chgData name="Peter Jensen" userId="S::pjensen@lorainccc.edu::657f8de4-450d-4f02-a378-cf6439e31e0e" providerId="AD" clId="Web-{081B3FBE-31B7-0766-C2EC-6231DED31867}" dt="2025-06-16T19:06:27.054" v="1537" actId="1076"/>
          <ac:spMkLst>
            <pc:docMk/>
            <pc:sldMk cId="3995479280" sldId="2147468203"/>
            <ac:spMk id="4" creationId="{18DCEE35-751F-FBA2-697B-6E4865B899B1}"/>
          </ac:spMkLst>
        </pc:spChg>
        <pc:spChg chg="add mod">
          <ac:chgData name="Peter Jensen" userId="S::pjensen@lorainccc.edu::657f8de4-450d-4f02-a378-cf6439e31e0e" providerId="AD" clId="Web-{081B3FBE-31B7-0766-C2EC-6231DED31867}" dt="2025-06-16T18:51:16.501" v="1173" actId="1076"/>
          <ac:spMkLst>
            <pc:docMk/>
            <pc:sldMk cId="3995479280" sldId="2147468203"/>
            <ac:spMk id="6" creationId="{38CAAEC8-C141-AC43-DFFE-9C6A2A8E61CD}"/>
          </ac:spMkLst>
        </pc:spChg>
        <pc:spChg chg="add mod">
          <ac:chgData name="Peter Jensen" userId="S::pjensen@lorainccc.edu::657f8de4-450d-4f02-a378-cf6439e31e0e" providerId="AD" clId="Web-{081B3FBE-31B7-0766-C2EC-6231DED31867}" dt="2025-06-16T19:06:00.757" v="1531" actId="20577"/>
          <ac:spMkLst>
            <pc:docMk/>
            <pc:sldMk cId="3995479280" sldId="2147468203"/>
            <ac:spMk id="8" creationId="{58AD0267-EA04-032E-4FA5-23F7D2D3E3D7}"/>
          </ac:spMkLst>
        </pc:spChg>
        <pc:picChg chg="add mod">
          <ac:chgData name="Peter Jensen" userId="S::pjensen@lorainccc.edu::657f8de4-450d-4f02-a378-cf6439e31e0e" providerId="AD" clId="Web-{081B3FBE-31B7-0766-C2EC-6231DED31867}" dt="2025-06-16T19:08:10.492" v="1539"/>
          <ac:picMkLst>
            <pc:docMk/>
            <pc:sldMk cId="3995479280" sldId="2147468203"/>
            <ac:picMk id="9" creationId="{1AF5E435-5AD2-688F-183F-9AD4614E5C32}"/>
          </ac:picMkLst>
        </pc:picChg>
      </pc:sldChg>
      <pc:sldChg chg="modSp">
        <pc:chgData name="Peter Jensen" userId="S::pjensen@lorainccc.edu::657f8de4-450d-4f02-a378-cf6439e31e0e" providerId="AD" clId="Web-{081B3FBE-31B7-0766-C2EC-6231DED31867}" dt="2025-06-16T18:53:16.111" v="1283" actId="20577"/>
        <pc:sldMkLst>
          <pc:docMk/>
          <pc:sldMk cId="4245232721" sldId="2147468205"/>
        </pc:sldMkLst>
        <pc:spChg chg="mod">
          <ac:chgData name="Peter Jensen" userId="S::pjensen@lorainccc.edu::657f8de4-450d-4f02-a378-cf6439e31e0e" providerId="AD" clId="Web-{081B3FBE-31B7-0766-C2EC-6231DED31867}" dt="2025-06-16T18:53:16.111" v="1283" actId="20577"/>
          <ac:spMkLst>
            <pc:docMk/>
            <pc:sldMk cId="4245232721" sldId="2147468205"/>
            <ac:spMk id="3" creationId="{0D230F08-BAF3-E419-BC2B-B8421E9C5EB4}"/>
          </ac:spMkLst>
        </pc:spChg>
      </pc:sldChg>
      <pc:sldMasterChg chg="addSldLayout">
        <pc:chgData name="Peter Jensen" userId="S::pjensen@lorainccc.edu::657f8de4-450d-4f02-a378-cf6439e31e0e" providerId="AD" clId="Web-{081B3FBE-31B7-0766-C2EC-6231DED31867}" dt="2025-06-16T18:22:11.521" v="801"/>
        <pc:sldMasterMkLst>
          <pc:docMk/>
          <pc:sldMasterMk cId="901461709" sldId="2147483648"/>
        </pc:sldMasterMkLst>
        <pc:sldLayoutChg chg="add replId">
          <pc:chgData name="Peter Jensen" userId="S::pjensen@lorainccc.edu::657f8de4-450d-4f02-a378-cf6439e31e0e" providerId="AD" clId="Web-{081B3FBE-31B7-0766-C2EC-6231DED31867}" dt="2025-06-16T18:22:11.521" v="801"/>
          <pc:sldLayoutMkLst>
            <pc:docMk/>
            <pc:sldMasterMk cId="901461709" sldId="2147483648"/>
            <pc:sldLayoutMk cId="993528573" sldId="2147483724"/>
          </pc:sldLayoutMkLst>
        </pc:sldLayoutChg>
      </pc:sldMasterChg>
    </pc:docChg>
  </pc:docChgLst>
  <pc:docChgLst>
    <pc:chgData name="Courtney Tenhover" userId="ae2cf505-6387-4cc4-9e8f-d6c2096d9cc9" providerId="ADAL" clId="{1045EF31-BDE5-419A-8960-16C95822FDD6}"/>
    <pc:docChg chg="undo custSel addSld delSld modSld sldOrd">
      <pc:chgData name="Courtney Tenhover" userId="ae2cf505-6387-4cc4-9e8f-d6c2096d9cc9" providerId="ADAL" clId="{1045EF31-BDE5-419A-8960-16C95822FDD6}" dt="2025-06-17T12:20:35.060" v="1941" actId="14100"/>
      <pc:docMkLst>
        <pc:docMk/>
      </pc:docMkLst>
      <pc:sldChg chg="modSp add del mod setBg">
        <pc:chgData name="Courtney Tenhover" userId="ae2cf505-6387-4cc4-9e8f-d6c2096d9cc9" providerId="ADAL" clId="{1045EF31-BDE5-419A-8960-16C95822FDD6}" dt="2025-06-17T11:58:32.388" v="1916"/>
        <pc:sldMkLst>
          <pc:docMk/>
          <pc:sldMk cId="3101874178" sldId="256"/>
        </pc:sldMkLst>
        <pc:spChg chg="mod">
          <ac:chgData name="Courtney Tenhover" userId="ae2cf505-6387-4cc4-9e8f-d6c2096d9cc9" providerId="ADAL" clId="{1045EF31-BDE5-419A-8960-16C95822FDD6}" dt="2025-06-17T11:58:32.388" v="1916"/>
          <ac:spMkLst>
            <pc:docMk/>
            <pc:sldMk cId="3101874178" sldId="256"/>
            <ac:spMk id="3" creationId="{FFB6D3B8-81D2-47A4-D9E6-1289C0A85FDF}"/>
          </ac:spMkLst>
        </pc:spChg>
      </pc:sldChg>
      <pc:sldChg chg="add del">
        <pc:chgData name="Courtney Tenhover" userId="ae2cf505-6387-4cc4-9e8f-d6c2096d9cc9" providerId="ADAL" clId="{1045EF31-BDE5-419A-8960-16C95822FDD6}" dt="2025-06-17T11:58:32.388" v="1916"/>
        <pc:sldMkLst>
          <pc:docMk/>
          <pc:sldMk cId="3169852314" sldId="257"/>
        </pc:sldMkLst>
      </pc:sldChg>
      <pc:sldChg chg="add del">
        <pc:chgData name="Courtney Tenhover" userId="ae2cf505-6387-4cc4-9e8f-d6c2096d9cc9" providerId="ADAL" clId="{1045EF31-BDE5-419A-8960-16C95822FDD6}" dt="2025-06-17T11:58:32.388" v="1916"/>
        <pc:sldMkLst>
          <pc:docMk/>
          <pc:sldMk cId="777122784" sldId="258"/>
        </pc:sldMkLst>
      </pc:sldChg>
      <pc:sldChg chg="add del">
        <pc:chgData name="Courtney Tenhover" userId="ae2cf505-6387-4cc4-9e8f-d6c2096d9cc9" providerId="ADAL" clId="{1045EF31-BDE5-419A-8960-16C95822FDD6}" dt="2025-06-17T11:58:32.388" v="1916"/>
        <pc:sldMkLst>
          <pc:docMk/>
          <pc:sldMk cId="1469157026" sldId="260"/>
        </pc:sldMkLst>
      </pc:sldChg>
      <pc:sldChg chg="add del">
        <pc:chgData name="Courtney Tenhover" userId="ae2cf505-6387-4cc4-9e8f-d6c2096d9cc9" providerId="ADAL" clId="{1045EF31-BDE5-419A-8960-16C95822FDD6}" dt="2025-06-17T11:58:32.388" v="1916"/>
        <pc:sldMkLst>
          <pc:docMk/>
          <pc:sldMk cId="3076233413" sldId="261"/>
        </pc:sldMkLst>
      </pc:sldChg>
      <pc:sldChg chg="add del">
        <pc:chgData name="Courtney Tenhover" userId="ae2cf505-6387-4cc4-9e8f-d6c2096d9cc9" providerId="ADAL" clId="{1045EF31-BDE5-419A-8960-16C95822FDD6}" dt="2025-06-17T11:58:32.388" v="1916"/>
        <pc:sldMkLst>
          <pc:docMk/>
          <pc:sldMk cId="4167957665" sldId="262"/>
        </pc:sldMkLst>
      </pc:sldChg>
      <pc:sldChg chg="modSp mod">
        <pc:chgData name="Courtney Tenhover" userId="ae2cf505-6387-4cc4-9e8f-d6c2096d9cc9" providerId="ADAL" clId="{1045EF31-BDE5-419A-8960-16C95822FDD6}" dt="2025-06-17T12:20:35.060" v="1941" actId="14100"/>
        <pc:sldMkLst>
          <pc:docMk/>
          <pc:sldMk cId="0" sldId="269"/>
        </pc:sldMkLst>
        <pc:spChg chg="mod">
          <ac:chgData name="Courtney Tenhover" userId="ae2cf505-6387-4cc4-9e8f-d6c2096d9cc9" providerId="ADAL" clId="{1045EF31-BDE5-419A-8960-16C95822FDD6}" dt="2025-06-17T12:20:35.060" v="1941" actId="14100"/>
          <ac:spMkLst>
            <pc:docMk/>
            <pc:sldMk cId="0" sldId="269"/>
            <ac:spMk id="20" creationId="{00000000-0000-0000-0000-000000000000}"/>
          </ac:spMkLst>
        </pc:spChg>
        <pc:spChg chg="mod">
          <ac:chgData name="Courtney Tenhover" userId="ae2cf505-6387-4cc4-9e8f-d6c2096d9cc9" providerId="ADAL" clId="{1045EF31-BDE5-419A-8960-16C95822FDD6}" dt="2025-06-16T19:31:09.215" v="1884" actId="1076"/>
          <ac:spMkLst>
            <pc:docMk/>
            <pc:sldMk cId="0" sldId="269"/>
            <ac:spMk id="30" creationId="{00000000-0000-0000-0000-000000000000}"/>
          </ac:spMkLst>
        </pc:spChg>
      </pc:sldChg>
      <pc:sldChg chg="addSp delSp modSp mod">
        <pc:chgData name="Courtney Tenhover" userId="ae2cf505-6387-4cc4-9e8f-d6c2096d9cc9" providerId="ADAL" clId="{1045EF31-BDE5-419A-8960-16C95822FDD6}" dt="2025-06-17T12:03:39.309" v="1940" actId="1076"/>
        <pc:sldMkLst>
          <pc:docMk/>
          <pc:sldMk cId="2026029857" sldId="301"/>
        </pc:sldMkLst>
        <pc:spChg chg="mod">
          <ac:chgData name="Courtney Tenhover" userId="ae2cf505-6387-4cc4-9e8f-d6c2096d9cc9" providerId="ADAL" clId="{1045EF31-BDE5-419A-8960-16C95822FDD6}" dt="2025-06-17T12:03:39.309" v="1940" actId="1076"/>
          <ac:spMkLst>
            <pc:docMk/>
            <pc:sldMk cId="2026029857" sldId="301"/>
            <ac:spMk id="2" creationId="{00000000-0000-0000-0000-000000000000}"/>
          </ac:spMkLst>
        </pc:spChg>
        <pc:spChg chg="mod">
          <ac:chgData name="Courtney Tenhover" userId="ae2cf505-6387-4cc4-9e8f-d6c2096d9cc9" providerId="ADAL" clId="{1045EF31-BDE5-419A-8960-16C95822FDD6}" dt="2025-06-17T11:55:22.169" v="1893" actId="20577"/>
          <ac:spMkLst>
            <pc:docMk/>
            <pc:sldMk cId="2026029857" sldId="301"/>
            <ac:spMk id="38" creationId="{00000000-0000-0000-0000-000000000000}"/>
          </ac:spMkLst>
        </pc:spChg>
        <pc:picChg chg="del">
          <ac:chgData name="Courtney Tenhover" userId="ae2cf505-6387-4cc4-9e8f-d6c2096d9cc9" providerId="ADAL" clId="{1045EF31-BDE5-419A-8960-16C95822FDD6}" dt="2025-06-16T19:22:42.024" v="1729" actId="478"/>
          <ac:picMkLst>
            <pc:docMk/>
            <pc:sldMk cId="2026029857" sldId="301"/>
            <ac:picMk id="4" creationId="{FC39D16C-0838-5033-2EE5-555E2B490619}"/>
          </ac:picMkLst>
        </pc:picChg>
        <pc:picChg chg="add del mod">
          <ac:chgData name="Courtney Tenhover" userId="ae2cf505-6387-4cc4-9e8f-d6c2096d9cc9" providerId="ADAL" clId="{1045EF31-BDE5-419A-8960-16C95822FDD6}" dt="2025-06-16T19:23:58.652" v="1733" actId="478"/>
          <ac:picMkLst>
            <pc:docMk/>
            <pc:sldMk cId="2026029857" sldId="301"/>
            <ac:picMk id="6" creationId="{D57D43EC-63C0-4861-8660-0C7F34CD527B}"/>
          </ac:picMkLst>
        </pc:picChg>
        <pc:picChg chg="add mod modCrop">
          <ac:chgData name="Courtney Tenhover" userId="ae2cf505-6387-4cc4-9e8f-d6c2096d9cc9" providerId="ADAL" clId="{1045EF31-BDE5-419A-8960-16C95822FDD6}" dt="2025-06-16T19:27:51.670" v="1813" actId="1038"/>
          <ac:picMkLst>
            <pc:docMk/>
            <pc:sldMk cId="2026029857" sldId="301"/>
            <ac:picMk id="8" creationId="{3E5E90F9-C1C5-4984-8DFB-BD7C7D38204F}"/>
          </ac:picMkLst>
        </pc:picChg>
        <pc:picChg chg="add mod modCrop">
          <ac:chgData name="Courtney Tenhover" userId="ae2cf505-6387-4cc4-9e8f-d6c2096d9cc9" providerId="ADAL" clId="{1045EF31-BDE5-419A-8960-16C95822FDD6}" dt="2025-06-16T19:27:51.670" v="1813" actId="1038"/>
          <ac:picMkLst>
            <pc:docMk/>
            <pc:sldMk cId="2026029857" sldId="301"/>
            <ac:picMk id="10" creationId="{C6660756-9FC9-4100-869D-BBE5E8BE7910}"/>
          </ac:picMkLst>
        </pc:picChg>
        <pc:picChg chg="add mod modCrop">
          <ac:chgData name="Courtney Tenhover" userId="ae2cf505-6387-4cc4-9e8f-d6c2096d9cc9" providerId="ADAL" clId="{1045EF31-BDE5-419A-8960-16C95822FDD6}" dt="2025-06-16T19:27:51.670" v="1813" actId="1038"/>
          <ac:picMkLst>
            <pc:docMk/>
            <pc:sldMk cId="2026029857" sldId="301"/>
            <ac:picMk id="12" creationId="{822535A1-3831-46C6-A68E-38B879551ECA}"/>
          </ac:picMkLst>
        </pc:picChg>
        <pc:picChg chg="add mod modCrop">
          <ac:chgData name="Courtney Tenhover" userId="ae2cf505-6387-4cc4-9e8f-d6c2096d9cc9" providerId="ADAL" clId="{1045EF31-BDE5-419A-8960-16C95822FDD6}" dt="2025-06-16T19:27:51.670" v="1813" actId="1038"/>
          <ac:picMkLst>
            <pc:docMk/>
            <pc:sldMk cId="2026029857" sldId="301"/>
            <ac:picMk id="14" creationId="{79CB322C-C36D-4DB9-B02C-047C0AEC7637}"/>
          </ac:picMkLst>
        </pc:picChg>
        <pc:picChg chg="add mod modCrop">
          <ac:chgData name="Courtney Tenhover" userId="ae2cf505-6387-4cc4-9e8f-d6c2096d9cc9" providerId="ADAL" clId="{1045EF31-BDE5-419A-8960-16C95822FDD6}" dt="2025-06-16T19:27:51.670" v="1813" actId="1038"/>
          <ac:picMkLst>
            <pc:docMk/>
            <pc:sldMk cId="2026029857" sldId="301"/>
            <ac:picMk id="16" creationId="{BDF7A4B2-2853-43D2-98C0-6A4EC7C9F4A7}"/>
          </ac:picMkLst>
        </pc:picChg>
        <pc:picChg chg="mod">
          <ac:chgData name="Courtney Tenhover" userId="ae2cf505-6387-4cc4-9e8f-d6c2096d9cc9" providerId="ADAL" clId="{1045EF31-BDE5-419A-8960-16C95822FDD6}" dt="2025-06-16T19:15:44.234" v="1447" actId="1076"/>
          <ac:picMkLst>
            <pc:docMk/>
            <pc:sldMk cId="2026029857" sldId="301"/>
            <ac:picMk id="54" creationId="{3067D24A-1042-4329-83B8-3078934EFA11}"/>
          </ac:picMkLst>
        </pc:picChg>
      </pc:sldChg>
      <pc:sldChg chg="modSp mod ord">
        <pc:chgData name="Courtney Tenhover" userId="ae2cf505-6387-4cc4-9e8f-d6c2096d9cc9" providerId="ADAL" clId="{1045EF31-BDE5-419A-8960-16C95822FDD6}" dt="2025-06-17T11:57:43.156" v="1912" actId="1076"/>
        <pc:sldMkLst>
          <pc:docMk/>
          <pc:sldMk cId="2689790159" sldId="5333"/>
        </pc:sldMkLst>
        <pc:spChg chg="mod">
          <ac:chgData name="Courtney Tenhover" userId="ae2cf505-6387-4cc4-9e8f-d6c2096d9cc9" providerId="ADAL" clId="{1045EF31-BDE5-419A-8960-16C95822FDD6}" dt="2025-06-17T11:57:31.793" v="1908" actId="1076"/>
          <ac:spMkLst>
            <pc:docMk/>
            <pc:sldMk cId="2689790159" sldId="5333"/>
            <ac:spMk id="4" creationId="{ABDD8BAB-E7B9-1B58-024B-3EE642BAC7EE}"/>
          </ac:spMkLst>
        </pc:spChg>
        <pc:spChg chg="mod">
          <ac:chgData name="Courtney Tenhover" userId="ae2cf505-6387-4cc4-9e8f-d6c2096d9cc9" providerId="ADAL" clId="{1045EF31-BDE5-419A-8960-16C95822FDD6}" dt="2025-06-17T11:57:35.208" v="1909" actId="1076"/>
          <ac:spMkLst>
            <pc:docMk/>
            <pc:sldMk cId="2689790159" sldId="5333"/>
            <ac:spMk id="9" creationId="{03B504C1-AAE8-1C2B-1187-B7F425269B0C}"/>
          </ac:spMkLst>
        </pc:spChg>
        <pc:grpChg chg="mod">
          <ac:chgData name="Courtney Tenhover" userId="ae2cf505-6387-4cc4-9e8f-d6c2096d9cc9" providerId="ADAL" clId="{1045EF31-BDE5-419A-8960-16C95822FDD6}" dt="2025-06-17T11:56:58.254" v="1895" actId="1076"/>
          <ac:grpSpMkLst>
            <pc:docMk/>
            <pc:sldMk cId="2689790159" sldId="5333"/>
            <ac:grpSpMk id="27" creationId="{84C39169-767B-68F1-D918-F669FA3EDB16}"/>
          </ac:grpSpMkLst>
        </pc:grpChg>
        <pc:picChg chg="mod">
          <ac:chgData name="Courtney Tenhover" userId="ae2cf505-6387-4cc4-9e8f-d6c2096d9cc9" providerId="ADAL" clId="{1045EF31-BDE5-419A-8960-16C95822FDD6}" dt="2025-06-17T11:57:43.156" v="1912" actId="1076"/>
          <ac:picMkLst>
            <pc:docMk/>
            <pc:sldMk cId="2689790159" sldId="5333"/>
            <ac:picMk id="16" creationId="{FFA44B1A-A9C3-542C-F5A3-88F36A2FBF92}"/>
          </ac:picMkLst>
        </pc:picChg>
        <pc:picChg chg="mod">
          <ac:chgData name="Courtney Tenhover" userId="ae2cf505-6387-4cc4-9e8f-d6c2096d9cc9" providerId="ADAL" clId="{1045EF31-BDE5-419A-8960-16C95822FDD6}" dt="2025-06-17T11:57:40.954" v="1911" actId="1076"/>
          <ac:picMkLst>
            <pc:docMk/>
            <pc:sldMk cId="2689790159" sldId="5333"/>
            <ac:picMk id="17" creationId="{50FA1E7C-B480-6AB8-C542-EE1FC257EA25}"/>
          </ac:picMkLst>
        </pc:picChg>
        <pc:picChg chg="mod">
          <ac:chgData name="Courtney Tenhover" userId="ae2cf505-6387-4cc4-9e8f-d6c2096d9cc9" providerId="ADAL" clId="{1045EF31-BDE5-419A-8960-16C95822FDD6}" dt="2025-06-17T11:57:10.584" v="1899" actId="1076"/>
          <ac:picMkLst>
            <pc:docMk/>
            <pc:sldMk cId="2689790159" sldId="5333"/>
            <ac:picMk id="22" creationId="{BDA8D898-C8E7-8C3C-2669-707A7F73D1A2}"/>
          </ac:picMkLst>
        </pc:picChg>
        <pc:picChg chg="mod">
          <ac:chgData name="Courtney Tenhover" userId="ae2cf505-6387-4cc4-9e8f-d6c2096d9cc9" providerId="ADAL" clId="{1045EF31-BDE5-419A-8960-16C95822FDD6}" dt="2025-06-17T11:57:14.296" v="1900" actId="1076"/>
          <ac:picMkLst>
            <pc:docMk/>
            <pc:sldMk cId="2689790159" sldId="5333"/>
            <ac:picMk id="23" creationId="{6626D948-CCB0-5237-5335-615A54F7C89F}"/>
          </ac:picMkLst>
        </pc:picChg>
      </pc:sldChg>
      <pc:sldChg chg="addSp delSp modSp mod">
        <pc:chgData name="Courtney Tenhover" userId="ae2cf505-6387-4cc4-9e8f-d6c2096d9cc9" providerId="ADAL" clId="{1045EF31-BDE5-419A-8960-16C95822FDD6}" dt="2025-06-17T12:00:26.096" v="1923" actId="20577"/>
        <pc:sldMkLst>
          <pc:docMk/>
          <pc:sldMk cId="1852842187" sldId="2147468198"/>
        </pc:sldMkLst>
        <pc:spChg chg="add mod">
          <ac:chgData name="Courtney Tenhover" userId="ae2cf505-6387-4cc4-9e8f-d6c2096d9cc9" providerId="ADAL" clId="{1045EF31-BDE5-419A-8960-16C95822FDD6}" dt="2025-06-16T19:30:31.369" v="1876" actId="1036"/>
          <ac:spMkLst>
            <pc:docMk/>
            <pc:sldMk cId="1852842187" sldId="2147468198"/>
            <ac:spMk id="3" creationId="{B6889FCF-B418-4996-A3A8-6298AD48D77B}"/>
          </ac:spMkLst>
        </pc:spChg>
        <pc:spChg chg="mod">
          <ac:chgData name="Courtney Tenhover" userId="ae2cf505-6387-4cc4-9e8f-d6c2096d9cc9" providerId="ADAL" clId="{1045EF31-BDE5-419A-8960-16C95822FDD6}" dt="2025-06-17T12:00:26.096" v="1923" actId="20577"/>
          <ac:spMkLst>
            <pc:docMk/>
            <pc:sldMk cId="1852842187" sldId="2147468198"/>
            <ac:spMk id="8" creationId="{7D5855B0-C4B5-487B-8555-94B567121885}"/>
          </ac:spMkLst>
        </pc:spChg>
        <pc:spChg chg="add mod">
          <ac:chgData name="Courtney Tenhover" userId="ae2cf505-6387-4cc4-9e8f-d6c2096d9cc9" providerId="ADAL" clId="{1045EF31-BDE5-419A-8960-16C95822FDD6}" dt="2025-06-16T19:30:46.705" v="1883" actId="1076"/>
          <ac:spMkLst>
            <pc:docMk/>
            <pc:sldMk cId="1852842187" sldId="2147468198"/>
            <ac:spMk id="32" creationId="{60008BCA-B525-4072-ADED-04D92B8F33A3}"/>
          </ac:spMkLst>
        </pc:spChg>
        <pc:picChg chg="add mod">
          <ac:chgData name="Courtney Tenhover" userId="ae2cf505-6387-4cc4-9e8f-d6c2096d9cc9" providerId="ADAL" clId="{1045EF31-BDE5-419A-8960-16C95822FDD6}" dt="2025-06-16T19:30:44.525" v="1882" actId="1076"/>
          <ac:picMkLst>
            <pc:docMk/>
            <pc:sldMk cId="1852842187" sldId="2147468198"/>
            <ac:picMk id="33" creationId="{0829CDF5-171F-4740-B858-556B2337FE24}"/>
          </ac:picMkLst>
        </pc:picChg>
        <pc:picChg chg="mod">
          <ac:chgData name="Courtney Tenhover" userId="ae2cf505-6387-4cc4-9e8f-d6c2096d9cc9" providerId="ADAL" clId="{1045EF31-BDE5-419A-8960-16C95822FDD6}" dt="2025-06-16T19:30:31.369" v="1876" actId="1036"/>
          <ac:picMkLst>
            <pc:docMk/>
            <pc:sldMk cId="1852842187" sldId="2147468198"/>
            <ac:picMk id="36" creationId="{E4C689E3-9A9A-4E68-813E-7E223B3E8E16}"/>
          </ac:picMkLst>
        </pc:picChg>
        <pc:picChg chg="del">
          <ac:chgData name="Courtney Tenhover" userId="ae2cf505-6387-4cc4-9e8f-d6c2096d9cc9" providerId="ADAL" clId="{1045EF31-BDE5-419A-8960-16C95822FDD6}" dt="2025-06-16T18:40:02.370" v="185" actId="478"/>
          <ac:picMkLst>
            <pc:docMk/>
            <pc:sldMk cId="1852842187" sldId="2147468198"/>
            <ac:picMk id="2050" creationId="{B6BC7F32-7E06-418F-B02A-BA95E8C2BA6A}"/>
          </ac:picMkLst>
        </pc:picChg>
        <pc:cxnChg chg="add mod">
          <ac:chgData name="Courtney Tenhover" userId="ae2cf505-6387-4cc4-9e8f-d6c2096d9cc9" providerId="ADAL" clId="{1045EF31-BDE5-419A-8960-16C95822FDD6}" dt="2025-06-16T18:46:28.925" v="224" actId="13822"/>
          <ac:cxnSpMkLst>
            <pc:docMk/>
            <pc:sldMk cId="1852842187" sldId="2147468198"/>
            <ac:cxnSpMk id="5" creationId="{CB308788-930C-41D9-8C3F-79C57197C54A}"/>
          </ac:cxnSpMkLst>
        </pc:cxnChg>
      </pc:sldChg>
      <pc:sldChg chg="del">
        <pc:chgData name="Courtney Tenhover" userId="ae2cf505-6387-4cc4-9e8f-d6c2096d9cc9" providerId="ADAL" clId="{1045EF31-BDE5-419A-8960-16C95822FDD6}" dt="2025-06-16T18:40:20.446" v="192" actId="47"/>
        <pc:sldMkLst>
          <pc:docMk/>
          <pc:sldMk cId="2966763102" sldId="2147468201"/>
        </pc:sldMkLst>
      </pc:sldChg>
      <pc:sldChg chg="modSp mod ord">
        <pc:chgData name="Courtney Tenhover" userId="ae2cf505-6387-4cc4-9e8f-d6c2096d9cc9" providerId="ADAL" clId="{1045EF31-BDE5-419A-8960-16C95822FDD6}" dt="2025-06-16T19:15:41.793" v="1446" actId="1076"/>
        <pc:sldMkLst>
          <pc:docMk/>
          <pc:sldMk cId="416348987" sldId="2147468202"/>
        </pc:sldMkLst>
        <pc:picChg chg="mod">
          <ac:chgData name="Courtney Tenhover" userId="ae2cf505-6387-4cc4-9e8f-d6c2096d9cc9" providerId="ADAL" clId="{1045EF31-BDE5-419A-8960-16C95822FDD6}" dt="2025-06-16T19:15:41.793" v="1446" actId="1076"/>
          <ac:picMkLst>
            <pc:docMk/>
            <pc:sldMk cId="416348987" sldId="2147468202"/>
            <ac:picMk id="54" creationId="{EB61B7BC-D7D0-5C56-AC70-C0CA53B5A1FE}"/>
          </ac:picMkLst>
        </pc:picChg>
      </pc:sldChg>
      <pc:sldChg chg="modSp mod ord">
        <pc:chgData name="Courtney Tenhover" userId="ae2cf505-6387-4cc4-9e8f-d6c2096d9cc9" providerId="ADAL" clId="{1045EF31-BDE5-419A-8960-16C95822FDD6}" dt="2025-06-16T19:15:39.037" v="1445" actId="1076"/>
        <pc:sldMkLst>
          <pc:docMk/>
          <pc:sldMk cId="3995479280" sldId="2147468203"/>
        </pc:sldMkLst>
        <pc:picChg chg="mod">
          <ac:chgData name="Courtney Tenhover" userId="ae2cf505-6387-4cc4-9e8f-d6c2096d9cc9" providerId="ADAL" clId="{1045EF31-BDE5-419A-8960-16C95822FDD6}" dt="2025-06-16T19:15:39.037" v="1445" actId="1076"/>
          <ac:picMkLst>
            <pc:docMk/>
            <pc:sldMk cId="3995479280" sldId="2147468203"/>
            <ac:picMk id="54" creationId="{B043E725-5788-23E3-36A0-C9E5B9D74C30}"/>
          </ac:picMkLst>
        </pc:picChg>
      </pc:sldChg>
      <pc:sldChg chg="addSp delSp modSp mod">
        <pc:chgData name="Courtney Tenhover" userId="ae2cf505-6387-4cc4-9e8f-d6c2096d9cc9" providerId="ADAL" clId="{1045EF31-BDE5-419A-8960-16C95822FDD6}" dt="2025-06-17T12:03:14.977" v="1938" actId="1076"/>
        <pc:sldMkLst>
          <pc:docMk/>
          <pc:sldMk cId="452630469" sldId="2147468204"/>
        </pc:sldMkLst>
        <pc:spChg chg="mod">
          <ac:chgData name="Courtney Tenhover" userId="ae2cf505-6387-4cc4-9e8f-d6c2096d9cc9" providerId="ADAL" clId="{1045EF31-BDE5-419A-8960-16C95822FDD6}" dt="2025-06-16T18:54:20.278" v="593" actId="1076"/>
          <ac:spMkLst>
            <pc:docMk/>
            <pc:sldMk cId="452630469" sldId="2147468204"/>
            <ac:spMk id="2" creationId="{6DE2D960-7F46-B9AA-2E77-FA6CD1B6EABC}"/>
          </ac:spMkLst>
        </pc:spChg>
        <pc:spChg chg="add mod">
          <ac:chgData name="Courtney Tenhover" userId="ae2cf505-6387-4cc4-9e8f-d6c2096d9cc9" providerId="ADAL" clId="{1045EF31-BDE5-419A-8960-16C95822FDD6}" dt="2025-06-16T18:58:50.282" v="659" actId="1076"/>
          <ac:spMkLst>
            <pc:docMk/>
            <pc:sldMk cId="452630469" sldId="2147468204"/>
            <ac:spMk id="5" creationId="{BD16E52C-C959-4834-81B4-616B37B8D8B8}"/>
          </ac:spMkLst>
        </pc:spChg>
        <pc:spChg chg="add mod">
          <ac:chgData name="Courtney Tenhover" userId="ae2cf505-6387-4cc4-9e8f-d6c2096d9cc9" providerId="ADAL" clId="{1045EF31-BDE5-419A-8960-16C95822FDD6}" dt="2025-06-17T11:59:31.630" v="1918" actId="1076"/>
          <ac:spMkLst>
            <pc:docMk/>
            <pc:sldMk cId="452630469" sldId="2147468204"/>
            <ac:spMk id="8" creationId="{66E8A889-0FB8-44AF-A3CD-0D6B9B7D4BFF}"/>
          </ac:spMkLst>
        </pc:spChg>
        <pc:spChg chg="add mod">
          <ac:chgData name="Courtney Tenhover" userId="ae2cf505-6387-4cc4-9e8f-d6c2096d9cc9" providerId="ADAL" clId="{1045EF31-BDE5-419A-8960-16C95822FDD6}" dt="2025-06-16T19:00:14.066" v="672" actId="6549"/>
          <ac:spMkLst>
            <pc:docMk/>
            <pc:sldMk cId="452630469" sldId="2147468204"/>
            <ac:spMk id="32" creationId="{D055BE76-3D45-40AC-A2C8-13A187E874F5}"/>
          </ac:spMkLst>
        </pc:spChg>
        <pc:spChg chg="add mod">
          <ac:chgData name="Courtney Tenhover" userId="ae2cf505-6387-4cc4-9e8f-d6c2096d9cc9" providerId="ADAL" clId="{1045EF31-BDE5-419A-8960-16C95822FDD6}" dt="2025-06-17T12:03:14.977" v="1938" actId="1076"/>
          <ac:spMkLst>
            <pc:docMk/>
            <pc:sldMk cId="452630469" sldId="2147468204"/>
            <ac:spMk id="33" creationId="{11F2A0F2-5B96-49DD-B996-7A2CDF50C8F4}"/>
          </ac:spMkLst>
        </pc:spChg>
        <pc:spChg chg="add mod">
          <ac:chgData name="Courtney Tenhover" userId="ae2cf505-6387-4cc4-9e8f-d6c2096d9cc9" providerId="ADAL" clId="{1045EF31-BDE5-419A-8960-16C95822FDD6}" dt="2025-06-16T18:58:17.074" v="653" actId="20577"/>
          <ac:spMkLst>
            <pc:docMk/>
            <pc:sldMk cId="452630469" sldId="2147468204"/>
            <ac:spMk id="36" creationId="{40FA8B56-84D7-452E-97EF-C9D87E58B4C1}"/>
          </ac:spMkLst>
        </pc:spChg>
        <pc:spChg chg="del">
          <ac:chgData name="Courtney Tenhover" userId="ae2cf505-6387-4cc4-9e8f-d6c2096d9cc9" providerId="ADAL" clId="{1045EF31-BDE5-419A-8960-16C95822FDD6}" dt="2025-06-16T18:53:19.814" v="570" actId="478"/>
          <ac:spMkLst>
            <pc:docMk/>
            <pc:sldMk cId="452630469" sldId="2147468204"/>
            <ac:spMk id="42" creationId="{65BA4D55-D5DE-DCA0-6980-10DF0CFD64F4}"/>
          </ac:spMkLst>
        </pc:spChg>
        <pc:picChg chg="add mod">
          <ac:chgData name="Courtney Tenhover" userId="ae2cf505-6387-4cc4-9e8f-d6c2096d9cc9" providerId="ADAL" clId="{1045EF31-BDE5-419A-8960-16C95822FDD6}" dt="2025-06-16T18:58:47.050" v="658" actId="1076"/>
          <ac:picMkLst>
            <pc:docMk/>
            <pc:sldMk cId="452630469" sldId="2147468204"/>
            <ac:picMk id="4" creationId="{42AFB0D3-12DD-4483-A34D-F49FBE731C5E}"/>
          </ac:picMkLst>
        </pc:picChg>
        <pc:picChg chg="add del mod">
          <ac:chgData name="Courtney Tenhover" userId="ae2cf505-6387-4cc4-9e8f-d6c2096d9cc9" providerId="ADAL" clId="{1045EF31-BDE5-419A-8960-16C95822FDD6}" dt="2025-06-16T18:55:11.964" v="611" actId="478"/>
          <ac:picMkLst>
            <pc:docMk/>
            <pc:sldMk cId="452630469" sldId="2147468204"/>
            <ac:picMk id="7" creationId="{C4C3D4A4-A237-4293-B278-1BAB6DFCE6F8}"/>
          </ac:picMkLst>
        </pc:picChg>
        <pc:picChg chg="add del mod">
          <ac:chgData name="Courtney Tenhover" userId="ae2cf505-6387-4cc4-9e8f-d6c2096d9cc9" providerId="ADAL" clId="{1045EF31-BDE5-419A-8960-16C95822FDD6}" dt="2025-06-16T18:57:13.854" v="617" actId="478"/>
          <ac:picMkLst>
            <pc:docMk/>
            <pc:sldMk cId="452630469" sldId="2147468204"/>
            <ac:picMk id="10" creationId="{944BBDD5-12F7-45FA-83AB-2BB0D1F646E8}"/>
          </ac:picMkLst>
        </pc:picChg>
        <pc:picChg chg="add del mod">
          <ac:chgData name="Courtney Tenhover" userId="ae2cf505-6387-4cc4-9e8f-d6c2096d9cc9" providerId="ADAL" clId="{1045EF31-BDE5-419A-8960-16C95822FDD6}" dt="2025-06-16T18:57:50.372" v="623" actId="478"/>
          <ac:picMkLst>
            <pc:docMk/>
            <pc:sldMk cId="452630469" sldId="2147468204"/>
            <ac:picMk id="12" creationId="{AF6CD814-93F8-4AA2-A94B-570659BEA73E}"/>
          </ac:picMkLst>
        </pc:picChg>
        <pc:picChg chg="add mod">
          <ac:chgData name="Courtney Tenhover" userId="ae2cf505-6387-4cc4-9e8f-d6c2096d9cc9" providerId="ADAL" clId="{1045EF31-BDE5-419A-8960-16C95822FDD6}" dt="2025-06-16T18:58:02.584" v="629"/>
          <ac:picMkLst>
            <pc:docMk/>
            <pc:sldMk cId="452630469" sldId="2147468204"/>
            <ac:picMk id="14" creationId="{6924E2C9-2FA4-452C-8531-DA87B69C1AB8}"/>
          </ac:picMkLst>
        </pc:picChg>
        <pc:picChg chg="mod">
          <ac:chgData name="Courtney Tenhover" userId="ae2cf505-6387-4cc4-9e8f-d6c2096d9cc9" providerId="ADAL" clId="{1045EF31-BDE5-419A-8960-16C95822FDD6}" dt="2025-06-16T19:00:05.551" v="669" actId="1076"/>
          <ac:picMkLst>
            <pc:docMk/>
            <pc:sldMk cId="452630469" sldId="2147468204"/>
            <ac:picMk id="54" creationId="{F8A2201A-8EDB-BC52-B3C0-3958AAA9BB53}"/>
          </ac:picMkLst>
        </pc:picChg>
        <pc:cxnChg chg="add mod">
          <ac:chgData name="Courtney Tenhover" userId="ae2cf505-6387-4cc4-9e8f-d6c2096d9cc9" providerId="ADAL" clId="{1045EF31-BDE5-419A-8960-16C95822FDD6}" dt="2025-06-16T18:59:13.309" v="665" actId="14100"/>
          <ac:cxnSpMkLst>
            <pc:docMk/>
            <pc:sldMk cId="452630469" sldId="2147468204"/>
            <ac:cxnSpMk id="16" creationId="{E8CC4A93-8937-4E06-8165-9C5734CF0B04}"/>
          </ac:cxnSpMkLst>
        </pc:cxnChg>
        <pc:cxnChg chg="add mod">
          <ac:chgData name="Courtney Tenhover" userId="ae2cf505-6387-4cc4-9e8f-d6c2096d9cc9" providerId="ADAL" clId="{1045EF31-BDE5-419A-8960-16C95822FDD6}" dt="2025-06-16T19:00:33.642" v="673" actId="1036"/>
          <ac:cxnSpMkLst>
            <pc:docMk/>
            <pc:sldMk cId="452630469" sldId="2147468204"/>
            <ac:cxnSpMk id="48" creationId="{6D9F4511-88D5-48AD-8370-304673725EC8}"/>
          </ac:cxnSpMkLst>
        </pc:cxnChg>
      </pc:sldChg>
      <pc:sldChg chg="modSp mod">
        <pc:chgData name="Courtney Tenhover" userId="ae2cf505-6387-4cc4-9e8f-d6c2096d9cc9" providerId="ADAL" clId="{1045EF31-BDE5-419A-8960-16C95822FDD6}" dt="2025-06-16T18:38:20.071" v="99" actId="108"/>
        <pc:sldMkLst>
          <pc:docMk/>
          <pc:sldMk cId="4245232721" sldId="2147468205"/>
        </pc:sldMkLst>
        <pc:spChg chg="mod">
          <ac:chgData name="Courtney Tenhover" userId="ae2cf505-6387-4cc4-9e8f-d6c2096d9cc9" providerId="ADAL" clId="{1045EF31-BDE5-419A-8960-16C95822FDD6}" dt="2025-06-16T18:38:20.071" v="99" actId="108"/>
          <ac:spMkLst>
            <pc:docMk/>
            <pc:sldMk cId="4245232721" sldId="2147468205"/>
            <ac:spMk id="3" creationId="{0D230F08-BAF3-E419-BC2B-B8421E9C5EB4}"/>
          </ac:spMkLst>
        </pc:spChg>
      </pc:sldChg>
      <pc:sldChg chg="del">
        <pc:chgData name="Courtney Tenhover" userId="ae2cf505-6387-4cc4-9e8f-d6c2096d9cc9" providerId="ADAL" clId="{1045EF31-BDE5-419A-8960-16C95822FDD6}" dt="2025-06-16T18:39:56.856" v="184" actId="47"/>
        <pc:sldMkLst>
          <pc:docMk/>
          <pc:sldMk cId="2809082658" sldId="2147468206"/>
        </pc:sldMkLst>
      </pc:sldChg>
      <pc:sldChg chg="del">
        <pc:chgData name="Courtney Tenhover" userId="ae2cf505-6387-4cc4-9e8f-d6c2096d9cc9" providerId="ADAL" clId="{1045EF31-BDE5-419A-8960-16C95822FDD6}" dt="2025-06-16T18:39:56.168" v="183" actId="47"/>
        <pc:sldMkLst>
          <pc:docMk/>
          <pc:sldMk cId="3033485404" sldId="2147468207"/>
        </pc:sldMkLst>
      </pc:sldChg>
      <pc:sldChg chg="addSp delSp modSp mod">
        <pc:chgData name="Courtney Tenhover" userId="ae2cf505-6387-4cc4-9e8f-d6c2096d9cc9" providerId="ADAL" clId="{1045EF31-BDE5-419A-8960-16C95822FDD6}" dt="2025-06-16T19:29:18.007" v="1829" actId="1076"/>
        <pc:sldMkLst>
          <pc:docMk/>
          <pc:sldMk cId="2781722458" sldId="2147468208"/>
        </pc:sldMkLst>
        <pc:spChg chg="mod">
          <ac:chgData name="Courtney Tenhover" userId="ae2cf505-6387-4cc4-9e8f-d6c2096d9cc9" providerId="ADAL" clId="{1045EF31-BDE5-419A-8960-16C95822FDD6}" dt="2025-06-16T19:10:21.477" v="1373" actId="1076"/>
          <ac:spMkLst>
            <pc:docMk/>
            <pc:sldMk cId="2781722458" sldId="2147468208"/>
            <ac:spMk id="2" creationId="{69684454-92B3-620C-78A3-28AAC75C09EC}"/>
          </ac:spMkLst>
        </pc:spChg>
        <pc:spChg chg="add mod">
          <ac:chgData name="Courtney Tenhover" userId="ae2cf505-6387-4cc4-9e8f-d6c2096d9cc9" providerId="ADAL" clId="{1045EF31-BDE5-419A-8960-16C95822FDD6}" dt="2025-06-16T19:29:14.925" v="1828" actId="1076"/>
          <ac:spMkLst>
            <pc:docMk/>
            <pc:sldMk cId="2781722458" sldId="2147468208"/>
            <ac:spMk id="3" creationId="{F038222D-EA0C-4806-B7AD-CC2F750EE0D2}"/>
          </ac:spMkLst>
        </pc:spChg>
        <pc:spChg chg="add mod">
          <ac:chgData name="Courtney Tenhover" userId="ae2cf505-6387-4cc4-9e8f-d6c2096d9cc9" providerId="ADAL" clId="{1045EF31-BDE5-419A-8960-16C95822FDD6}" dt="2025-06-16T19:13:04.003" v="1425" actId="1582"/>
          <ac:spMkLst>
            <pc:docMk/>
            <pc:sldMk cId="2781722458" sldId="2147468208"/>
            <ac:spMk id="4" creationId="{65CE10C7-BDA7-4965-AA91-D661C23C564B}"/>
          </ac:spMkLst>
        </pc:spChg>
        <pc:spChg chg="add mod">
          <ac:chgData name="Courtney Tenhover" userId="ae2cf505-6387-4cc4-9e8f-d6c2096d9cc9" providerId="ADAL" clId="{1045EF31-BDE5-419A-8960-16C95822FDD6}" dt="2025-06-16T19:03:02.520" v="807" actId="1076"/>
          <ac:spMkLst>
            <pc:docMk/>
            <pc:sldMk cId="2781722458" sldId="2147468208"/>
            <ac:spMk id="32" creationId="{98E9AE1F-D00B-49B1-9C28-9D8846E58E86}"/>
          </ac:spMkLst>
        </pc:spChg>
        <pc:spChg chg="add mod">
          <ac:chgData name="Courtney Tenhover" userId="ae2cf505-6387-4cc4-9e8f-d6c2096d9cc9" providerId="ADAL" clId="{1045EF31-BDE5-419A-8960-16C95822FDD6}" dt="2025-06-16T19:29:06.547" v="1826" actId="1076"/>
          <ac:spMkLst>
            <pc:docMk/>
            <pc:sldMk cId="2781722458" sldId="2147468208"/>
            <ac:spMk id="34" creationId="{3DCEFB2D-42AA-4FC6-A4C1-105BE50F4B8B}"/>
          </ac:spMkLst>
        </pc:spChg>
        <pc:spChg chg="add del mod">
          <ac:chgData name="Courtney Tenhover" userId="ae2cf505-6387-4cc4-9e8f-d6c2096d9cc9" providerId="ADAL" clId="{1045EF31-BDE5-419A-8960-16C95822FDD6}" dt="2025-06-16T19:04:34.400" v="896"/>
          <ac:spMkLst>
            <pc:docMk/>
            <pc:sldMk cId="2781722458" sldId="2147468208"/>
            <ac:spMk id="35" creationId="{23A58AD6-2CB5-40B8-9019-5BA7E7812DE5}"/>
          </ac:spMkLst>
        </pc:spChg>
        <pc:spChg chg="add mod">
          <ac:chgData name="Courtney Tenhover" userId="ae2cf505-6387-4cc4-9e8f-d6c2096d9cc9" providerId="ADAL" clId="{1045EF31-BDE5-419A-8960-16C95822FDD6}" dt="2025-06-16T19:29:01.194" v="1824" actId="1076"/>
          <ac:spMkLst>
            <pc:docMk/>
            <pc:sldMk cId="2781722458" sldId="2147468208"/>
            <ac:spMk id="36" creationId="{8D71E4FF-4459-43B2-BB81-A910764F51DA}"/>
          </ac:spMkLst>
        </pc:spChg>
        <pc:spChg chg="add mod">
          <ac:chgData name="Courtney Tenhover" userId="ae2cf505-6387-4cc4-9e8f-d6c2096d9cc9" providerId="ADAL" clId="{1045EF31-BDE5-419A-8960-16C95822FDD6}" dt="2025-06-16T19:13:07.348" v="1426" actId="1582"/>
          <ac:spMkLst>
            <pc:docMk/>
            <pc:sldMk cId="2781722458" sldId="2147468208"/>
            <ac:spMk id="37" creationId="{2E205B4A-32EE-47F3-9790-5A687FAFB1D1}"/>
          </ac:spMkLst>
        </pc:spChg>
        <pc:spChg chg="add mod">
          <ac:chgData name="Courtney Tenhover" userId="ae2cf505-6387-4cc4-9e8f-d6c2096d9cc9" providerId="ADAL" clId="{1045EF31-BDE5-419A-8960-16C95822FDD6}" dt="2025-06-16T19:29:11.331" v="1827" actId="1076"/>
          <ac:spMkLst>
            <pc:docMk/>
            <pc:sldMk cId="2781722458" sldId="2147468208"/>
            <ac:spMk id="38" creationId="{2F170501-B829-4BDF-A299-8FB2C8BF9918}"/>
          </ac:spMkLst>
        </pc:spChg>
        <pc:spChg chg="add mod">
          <ac:chgData name="Courtney Tenhover" userId="ae2cf505-6387-4cc4-9e8f-d6c2096d9cc9" providerId="ADAL" clId="{1045EF31-BDE5-419A-8960-16C95822FDD6}" dt="2025-06-16T19:29:03.920" v="1825" actId="1076"/>
          <ac:spMkLst>
            <pc:docMk/>
            <pc:sldMk cId="2781722458" sldId="2147468208"/>
            <ac:spMk id="39" creationId="{75A57EB9-6368-46E6-836F-266DD0B9E348}"/>
          </ac:spMkLst>
        </pc:spChg>
        <pc:spChg chg="add mod">
          <ac:chgData name="Courtney Tenhover" userId="ae2cf505-6387-4cc4-9e8f-d6c2096d9cc9" providerId="ADAL" clId="{1045EF31-BDE5-419A-8960-16C95822FDD6}" dt="2025-06-16T19:29:18.007" v="1829" actId="1076"/>
          <ac:spMkLst>
            <pc:docMk/>
            <pc:sldMk cId="2781722458" sldId="2147468208"/>
            <ac:spMk id="40" creationId="{26EA3EF4-034F-4667-B3D0-37ABE5B9CB36}"/>
          </ac:spMkLst>
        </pc:spChg>
        <pc:spChg chg="add mod">
          <ac:chgData name="Courtney Tenhover" userId="ae2cf505-6387-4cc4-9e8f-d6c2096d9cc9" providerId="ADAL" clId="{1045EF31-BDE5-419A-8960-16C95822FDD6}" dt="2025-06-16T19:13:00.586" v="1424" actId="1582"/>
          <ac:spMkLst>
            <pc:docMk/>
            <pc:sldMk cId="2781722458" sldId="2147468208"/>
            <ac:spMk id="41" creationId="{ACEF227D-BF2A-4475-A9EC-7638189A6DE5}"/>
          </ac:spMkLst>
        </pc:spChg>
        <pc:picChg chg="add del mod">
          <ac:chgData name="Courtney Tenhover" userId="ae2cf505-6387-4cc4-9e8f-d6c2096d9cc9" providerId="ADAL" clId="{1045EF31-BDE5-419A-8960-16C95822FDD6}" dt="2025-06-16T19:04:50.099" v="926" actId="478"/>
          <ac:picMkLst>
            <pc:docMk/>
            <pc:sldMk cId="2781722458" sldId="2147468208"/>
            <ac:picMk id="33" creationId="{FE9AEC44-EAF5-4BAF-88B1-C7FCB334934F}"/>
          </ac:picMkLst>
        </pc:picChg>
        <pc:picChg chg="mod">
          <ac:chgData name="Courtney Tenhover" userId="ae2cf505-6387-4cc4-9e8f-d6c2096d9cc9" providerId="ADAL" clId="{1045EF31-BDE5-419A-8960-16C95822FDD6}" dt="2025-06-16T19:00:59.086" v="675" actId="1076"/>
          <ac:picMkLst>
            <pc:docMk/>
            <pc:sldMk cId="2781722458" sldId="2147468208"/>
            <ac:picMk id="54" creationId="{06CEAACC-C489-6979-D91C-4F9876800B56}"/>
          </ac:picMkLst>
        </pc:picChg>
        <pc:cxnChg chg="add del mod">
          <ac:chgData name="Courtney Tenhover" userId="ae2cf505-6387-4cc4-9e8f-d6c2096d9cc9" providerId="ADAL" clId="{1045EF31-BDE5-419A-8960-16C95822FDD6}" dt="2025-06-16T19:28:16.717" v="1814" actId="478"/>
          <ac:cxnSpMkLst>
            <pc:docMk/>
            <pc:sldMk cId="2781722458" sldId="2147468208"/>
            <ac:cxnSpMk id="6" creationId="{58150D3D-B611-4557-BA32-34E6ADB52E52}"/>
          </ac:cxnSpMkLst>
        </pc:cxnChg>
        <pc:cxnChg chg="add mod">
          <ac:chgData name="Courtney Tenhover" userId="ae2cf505-6387-4cc4-9e8f-d6c2096d9cc9" providerId="ADAL" clId="{1045EF31-BDE5-419A-8960-16C95822FDD6}" dt="2025-06-16T19:28:45.875" v="1820" actId="208"/>
          <ac:cxnSpMkLst>
            <pc:docMk/>
            <pc:sldMk cId="2781722458" sldId="2147468208"/>
            <ac:cxnSpMk id="8" creationId="{5099A213-92DF-495A-A3EE-E6A0F691D0EC}"/>
          </ac:cxnSpMkLst>
        </pc:cxnChg>
        <pc:cxnChg chg="add mod">
          <ac:chgData name="Courtney Tenhover" userId="ae2cf505-6387-4cc4-9e8f-d6c2096d9cc9" providerId="ADAL" clId="{1045EF31-BDE5-419A-8960-16C95822FDD6}" dt="2025-06-16T19:28:54.084" v="1822" actId="1076"/>
          <ac:cxnSpMkLst>
            <pc:docMk/>
            <pc:sldMk cId="2781722458" sldId="2147468208"/>
            <ac:cxnSpMk id="48" creationId="{EFE71EC0-611C-4FF6-AA74-C4DEBACA3D8A}"/>
          </ac:cxnSpMkLst>
        </pc:cxnChg>
      </pc:sldChg>
      <pc:sldChg chg="addSp delSp modSp mod modNotesTx">
        <pc:chgData name="Courtney Tenhover" userId="ae2cf505-6387-4cc4-9e8f-d6c2096d9cc9" providerId="ADAL" clId="{1045EF31-BDE5-419A-8960-16C95822FDD6}" dt="2025-06-17T11:59:50.360" v="1919" actId="113"/>
        <pc:sldMkLst>
          <pc:docMk/>
          <pc:sldMk cId="2726303147" sldId="2147468209"/>
        </pc:sldMkLst>
        <pc:spChg chg="mod">
          <ac:chgData name="Courtney Tenhover" userId="ae2cf505-6387-4cc4-9e8f-d6c2096d9cc9" providerId="ADAL" clId="{1045EF31-BDE5-419A-8960-16C95822FDD6}" dt="2025-06-16T19:18:15.268" v="1595" actId="1076"/>
          <ac:spMkLst>
            <pc:docMk/>
            <pc:sldMk cId="2726303147" sldId="2147468209"/>
            <ac:spMk id="2" creationId="{7A35BDEA-C6D6-ED14-E5B5-3EE542C385B1}"/>
          </ac:spMkLst>
        </pc:spChg>
        <pc:spChg chg="add del mod">
          <ac:chgData name="Courtney Tenhover" userId="ae2cf505-6387-4cc4-9e8f-d6c2096d9cc9" providerId="ADAL" clId="{1045EF31-BDE5-419A-8960-16C95822FDD6}" dt="2025-06-16T19:17:38.605" v="1529" actId="478"/>
          <ac:spMkLst>
            <pc:docMk/>
            <pc:sldMk cId="2726303147" sldId="2147468209"/>
            <ac:spMk id="3" creationId="{31860704-AE5F-41D2-89FE-6E7386B13625}"/>
          </ac:spMkLst>
        </pc:spChg>
        <pc:spChg chg="add del mod">
          <ac:chgData name="Courtney Tenhover" userId="ae2cf505-6387-4cc4-9e8f-d6c2096d9cc9" providerId="ADAL" clId="{1045EF31-BDE5-419A-8960-16C95822FDD6}" dt="2025-06-16T19:16:51.420" v="1517"/>
          <ac:spMkLst>
            <pc:docMk/>
            <pc:sldMk cId="2726303147" sldId="2147468209"/>
            <ac:spMk id="4" creationId="{0E87257C-D731-4B7D-A3F1-3C2FC6B3E823}"/>
          </ac:spMkLst>
        </pc:spChg>
        <pc:spChg chg="add mod">
          <ac:chgData name="Courtney Tenhover" userId="ae2cf505-6387-4cc4-9e8f-d6c2096d9cc9" providerId="ADAL" clId="{1045EF31-BDE5-419A-8960-16C95822FDD6}" dt="2025-06-16T19:19:44.187" v="1693" actId="1076"/>
          <ac:spMkLst>
            <pc:docMk/>
            <pc:sldMk cId="2726303147" sldId="2147468209"/>
            <ac:spMk id="6" creationId="{6FDC40C0-DF05-499A-B34B-8255D3D2B808}"/>
          </ac:spMkLst>
        </pc:spChg>
        <pc:spChg chg="add mod">
          <ac:chgData name="Courtney Tenhover" userId="ae2cf505-6387-4cc4-9e8f-d6c2096d9cc9" providerId="ADAL" clId="{1045EF31-BDE5-419A-8960-16C95822FDD6}" dt="2025-06-16T19:21:02.165" v="1724" actId="1076"/>
          <ac:spMkLst>
            <pc:docMk/>
            <pc:sldMk cId="2726303147" sldId="2147468209"/>
            <ac:spMk id="32" creationId="{DE6D7EC1-B30E-4B5D-8069-1FD85936E3C9}"/>
          </ac:spMkLst>
        </pc:spChg>
        <pc:spChg chg="add mod">
          <ac:chgData name="Courtney Tenhover" userId="ae2cf505-6387-4cc4-9e8f-d6c2096d9cc9" providerId="ADAL" clId="{1045EF31-BDE5-419A-8960-16C95822FDD6}" dt="2025-06-16T19:19:49.030" v="1694" actId="1076"/>
          <ac:spMkLst>
            <pc:docMk/>
            <pc:sldMk cId="2726303147" sldId="2147468209"/>
            <ac:spMk id="33" creationId="{314BE244-CF9F-4303-9058-F16A3ECE1704}"/>
          </ac:spMkLst>
        </pc:spChg>
        <pc:spChg chg="add mod">
          <ac:chgData name="Courtney Tenhover" userId="ae2cf505-6387-4cc4-9e8f-d6c2096d9cc9" providerId="ADAL" clId="{1045EF31-BDE5-419A-8960-16C95822FDD6}" dt="2025-06-16T19:20:50.581" v="1720" actId="1076"/>
          <ac:spMkLst>
            <pc:docMk/>
            <pc:sldMk cId="2726303147" sldId="2147468209"/>
            <ac:spMk id="34" creationId="{45927520-E6B3-4FCB-9D61-58964712F249}"/>
          </ac:spMkLst>
        </pc:spChg>
        <pc:spChg chg="add mod">
          <ac:chgData name="Courtney Tenhover" userId="ae2cf505-6387-4cc4-9e8f-d6c2096d9cc9" providerId="ADAL" clId="{1045EF31-BDE5-419A-8960-16C95822FDD6}" dt="2025-06-17T11:59:50.360" v="1919" actId="113"/>
          <ac:spMkLst>
            <pc:docMk/>
            <pc:sldMk cId="2726303147" sldId="2147468209"/>
            <ac:spMk id="35" creationId="{60FE2326-6355-4493-92FF-0BCD256D78B6}"/>
          </ac:spMkLst>
        </pc:spChg>
        <pc:graphicFrameChg chg="add del mod">
          <ac:chgData name="Courtney Tenhover" userId="ae2cf505-6387-4cc4-9e8f-d6c2096d9cc9" providerId="ADAL" clId="{1045EF31-BDE5-419A-8960-16C95822FDD6}" dt="2025-06-16T19:16:51.417" v="1515"/>
          <ac:graphicFrameMkLst>
            <pc:docMk/>
            <pc:sldMk cId="2726303147" sldId="2147468209"/>
            <ac:graphicFrameMk id="5" creationId="{D7D88BAB-1EDD-41A3-ADCC-03298BE55189}"/>
          </ac:graphicFrameMkLst>
        </pc:graphicFrameChg>
        <pc:picChg chg="mod">
          <ac:chgData name="Courtney Tenhover" userId="ae2cf505-6387-4cc4-9e8f-d6c2096d9cc9" providerId="ADAL" clId="{1045EF31-BDE5-419A-8960-16C95822FDD6}" dt="2025-06-16T19:21:00.362" v="1723" actId="1076"/>
          <ac:picMkLst>
            <pc:docMk/>
            <pc:sldMk cId="2726303147" sldId="2147468209"/>
            <ac:picMk id="54" creationId="{06B535B3-BE7E-498E-0105-E18484AC3860}"/>
          </ac:picMkLst>
        </pc:picChg>
        <pc:cxnChg chg="add mod">
          <ac:chgData name="Courtney Tenhover" userId="ae2cf505-6387-4cc4-9e8f-d6c2096d9cc9" providerId="ADAL" clId="{1045EF31-BDE5-419A-8960-16C95822FDD6}" dt="2025-06-16T19:21:06.439" v="1725" actId="1076"/>
          <ac:cxnSpMkLst>
            <pc:docMk/>
            <pc:sldMk cId="2726303147" sldId="2147468209"/>
            <ac:cxnSpMk id="36" creationId="{E49B893D-5C87-419A-A398-20EFF36DD6B5}"/>
          </ac:cxnSpMkLst>
        </pc:cxnChg>
      </pc:sldChg>
      <pc:sldChg chg="addSp delSp modSp add mod">
        <pc:chgData name="Courtney Tenhover" userId="ae2cf505-6387-4cc4-9e8f-d6c2096d9cc9" providerId="ADAL" clId="{1045EF31-BDE5-419A-8960-16C95822FDD6}" dt="2025-06-17T12:00:14.688" v="1921" actId="1076"/>
        <pc:sldMkLst>
          <pc:docMk/>
          <pc:sldMk cId="1768194172" sldId="2147468210"/>
        </pc:sldMkLst>
        <pc:spChg chg="add del mod">
          <ac:chgData name="Courtney Tenhover" userId="ae2cf505-6387-4cc4-9e8f-d6c2096d9cc9" providerId="ADAL" clId="{1045EF31-BDE5-419A-8960-16C95822FDD6}" dt="2025-06-16T19:30:00.463" v="1858" actId="1076"/>
          <ac:spMkLst>
            <pc:docMk/>
            <pc:sldMk cId="1768194172" sldId="2147468210"/>
            <ac:spMk id="2" creationId="{7A35BDEA-C6D6-ED14-E5B5-3EE542C385B1}"/>
          </ac:spMkLst>
        </pc:spChg>
        <pc:spChg chg="del">
          <ac:chgData name="Courtney Tenhover" userId="ae2cf505-6387-4cc4-9e8f-d6c2096d9cc9" providerId="ADAL" clId="{1045EF31-BDE5-419A-8960-16C95822FDD6}" dt="2025-06-16T19:29:40.383" v="1836" actId="478"/>
          <ac:spMkLst>
            <pc:docMk/>
            <pc:sldMk cId="1768194172" sldId="2147468210"/>
            <ac:spMk id="6" creationId="{6FDC40C0-DF05-499A-B34B-8255D3D2B808}"/>
          </ac:spMkLst>
        </pc:spChg>
        <pc:spChg chg="mod">
          <ac:chgData name="Courtney Tenhover" userId="ae2cf505-6387-4cc4-9e8f-d6c2096d9cc9" providerId="ADAL" clId="{1045EF31-BDE5-419A-8960-16C95822FDD6}" dt="2025-06-16T19:30:03.245" v="1859" actId="1076"/>
          <ac:spMkLst>
            <pc:docMk/>
            <pc:sldMk cId="1768194172" sldId="2147468210"/>
            <ac:spMk id="32" creationId="{DE6D7EC1-B30E-4B5D-8069-1FD85936E3C9}"/>
          </ac:spMkLst>
        </pc:spChg>
        <pc:spChg chg="del">
          <ac:chgData name="Courtney Tenhover" userId="ae2cf505-6387-4cc4-9e8f-d6c2096d9cc9" providerId="ADAL" clId="{1045EF31-BDE5-419A-8960-16C95822FDD6}" dt="2025-06-16T19:29:39.296" v="1835" actId="478"/>
          <ac:spMkLst>
            <pc:docMk/>
            <pc:sldMk cId="1768194172" sldId="2147468210"/>
            <ac:spMk id="33" creationId="{314BE244-CF9F-4303-9058-F16A3ECE1704}"/>
          </ac:spMkLst>
        </pc:spChg>
        <pc:spChg chg="del">
          <ac:chgData name="Courtney Tenhover" userId="ae2cf505-6387-4cc4-9e8f-d6c2096d9cc9" providerId="ADAL" clId="{1045EF31-BDE5-419A-8960-16C95822FDD6}" dt="2025-06-16T19:29:33" v="1831" actId="478"/>
          <ac:spMkLst>
            <pc:docMk/>
            <pc:sldMk cId="1768194172" sldId="2147468210"/>
            <ac:spMk id="34" creationId="{45927520-E6B3-4FCB-9D61-58964712F249}"/>
          </ac:spMkLst>
        </pc:spChg>
        <pc:spChg chg="del">
          <ac:chgData name="Courtney Tenhover" userId="ae2cf505-6387-4cc4-9e8f-d6c2096d9cc9" providerId="ADAL" clId="{1045EF31-BDE5-419A-8960-16C95822FDD6}" dt="2025-06-16T19:29:37.561" v="1834" actId="478"/>
          <ac:spMkLst>
            <pc:docMk/>
            <pc:sldMk cId="1768194172" sldId="2147468210"/>
            <ac:spMk id="35" creationId="{60FE2326-6355-4493-92FF-0BCD256D78B6}"/>
          </ac:spMkLst>
        </pc:spChg>
        <pc:spChg chg="add mod">
          <ac:chgData name="Courtney Tenhover" userId="ae2cf505-6387-4cc4-9e8f-d6c2096d9cc9" providerId="ADAL" clId="{1045EF31-BDE5-419A-8960-16C95822FDD6}" dt="2025-06-17T12:00:11.680" v="1920" actId="1076"/>
          <ac:spMkLst>
            <pc:docMk/>
            <pc:sldMk cId="1768194172" sldId="2147468210"/>
            <ac:spMk id="37" creationId="{264453C2-DD58-49D0-B532-CE7985BD61FF}"/>
          </ac:spMkLst>
        </pc:spChg>
        <pc:cxnChg chg="mod">
          <ac:chgData name="Courtney Tenhover" userId="ae2cf505-6387-4cc4-9e8f-d6c2096d9cc9" providerId="ADAL" clId="{1045EF31-BDE5-419A-8960-16C95822FDD6}" dt="2025-06-17T12:00:14.688" v="1921" actId="1076"/>
          <ac:cxnSpMkLst>
            <pc:docMk/>
            <pc:sldMk cId="1768194172" sldId="2147468210"/>
            <ac:cxnSpMk id="36" creationId="{E49B893D-5C87-419A-A398-20EFF36DD6B5}"/>
          </ac:cxnSpMkLst>
        </pc:cxnChg>
      </pc:sldChg>
      <pc:sldChg chg="add del">
        <pc:chgData name="Courtney Tenhover" userId="ae2cf505-6387-4cc4-9e8f-d6c2096d9cc9" providerId="ADAL" clId="{1045EF31-BDE5-419A-8960-16C95822FDD6}" dt="2025-06-17T11:58:32.388" v="1916"/>
        <pc:sldMkLst>
          <pc:docMk/>
          <pc:sldMk cId="2210778424" sldId="2147468211"/>
        </pc:sldMkLst>
      </pc:sldChg>
    </pc:docChg>
  </pc:docChgLst>
  <pc:docChgLst>
    <pc:chgData name="Courtney Tenhover" userId="S::ctenhover@lorainccc.edu::ae2cf505-6387-4cc4-9e8f-d6c2096d9cc9" providerId="AD" clId="Web-{DEAC0186-049F-4E73-BAF5-3EAEA232814F}"/>
    <pc:docChg chg="addSld delSld modSld">
      <pc:chgData name="Courtney Tenhover" userId="S::ctenhover@lorainccc.edu::ae2cf505-6387-4cc4-9e8f-d6c2096d9cc9" providerId="AD" clId="Web-{DEAC0186-049F-4E73-BAF5-3EAEA232814F}" dt="2025-06-16T18:15:22.603" v="121"/>
      <pc:docMkLst>
        <pc:docMk/>
      </pc:docMkLst>
      <pc:sldChg chg="del">
        <pc:chgData name="Courtney Tenhover" userId="S::ctenhover@lorainccc.edu::ae2cf505-6387-4cc4-9e8f-d6c2096d9cc9" providerId="AD" clId="Web-{DEAC0186-049F-4E73-BAF5-3EAEA232814F}" dt="2025-06-16T18:14:36.649" v="114"/>
        <pc:sldMkLst>
          <pc:docMk/>
          <pc:sldMk cId="2835311434" sldId="295"/>
        </pc:sldMkLst>
      </pc:sldChg>
      <pc:sldChg chg="addSp modSp">
        <pc:chgData name="Courtney Tenhover" userId="S::ctenhover@lorainccc.edu::ae2cf505-6387-4cc4-9e8f-d6c2096d9cc9" providerId="AD" clId="Web-{DEAC0186-049F-4E73-BAF5-3EAEA232814F}" dt="2025-06-16T18:15:04.681" v="115" actId="20577"/>
        <pc:sldMkLst>
          <pc:docMk/>
          <pc:sldMk cId="4245232721" sldId="2147468205"/>
        </pc:sldMkLst>
        <pc:spChg chg="add mod">
          <ac:chgData name="Courtney Tenhover" userId="S::ctenhover@lorainccc.edu::ae2cf505-6387-4cc4-9e8f-d6c2096d9cc9" providerId="AD" clId="Web-{DEAC0186-049F-4E73-BAF5-3EAEA232814F}" dt="2025-06-16T18:15:04.681" v="115" actId="20577"/>
          <ac:spMkLst>
            <pc:docMk/>
            <pc:sldMk cId="4245232721" sldId="2147468205"/>
            <ac:spMk id="3" creationId="{0D230F08-BAF3-E419-BC2B-B8421E9C5EB4}"/>
          </ac:spMkLst>
        </pc:spChg>
        <pc:picChg chg="add mod">
          <ac:chgData name="Courtney Tenhover" userId="S::ctenhover@lorainccc.edu::ae2cf505-6387-4cc4-9e8f-d6c2096d9cc9" providerId="AD" clId="Web-{DEAC0186-049F-4E73-BAF5-3EAEA232814F}" dt="2025-06-16T18:13:26.022" v="41" actId="1076"/>
          <ac:picMkLst>
            <pc:docMk/>
            <pc:sldMk cId="4245232721" sldId="2147468205"/>
            <ac:picMk id="4" creationId="{BB4BFE43-DEF5-0B24-E806-B7AF3553C132}"/>
          </ac:picMkLst>
        </pc:picChg>
        <pc:picChg chg="mod">
          <ac:chgData name="Courtney Tenhover" userId="S::ctenhover@lorainccc.edu::ae2cf505-6387-4cc4-9e8f-d6c2096d9cc9" providerId="AD" clId="Web-{DEAC0186-049F-4E73-BAF5-3EAEA232814F}" dt="2025-06-16T18:09:44.827" v="0" actId="1076"/>
          <ac:picMkLst>
            <pc:docMk/>
            <pc:sldMk cId="4245232721" sldId="2147468205"/>
            <ac:picMk id="54" creationId="{D7060FB3-459F-0860-6DE4-B1E1A9ACE329}"/>
          </ac:picMkLst>
        </pc:picChg>
      </pc:sldChg>
      <pc:sldChg chg="new del">
        <pc:chgData name="Courtney Tenhover" userId="S::ctenhover@lorainccc.edu::ae2cf505-6387-4cc4-9e8f-d6c2096d9cc9" providerId="AD" clId="Web-{DEAC0186-049F-4E73-BAF5-3EAEA232814F}" dt="2025-06-16T18:15:13.947" v="117"/>
        <pc:sldMkLst>
          <pc:docMk/>
          <pc:sldMk cId="1049204529" sldId="2147468206"/>
        </pc:sldMkLst>
      </pc:sldChg>
      <pc:sldChg chg="add replId">
        <pc:chgData name="Courtney Tenhover" userId="S::ctenhover@lorainccc.edu::ae2cf505-6387-4cc4-9e8f-d6c2096d9cc9" providerId="AD" clId="Web-{DEAC0186-049F-4E73-BAF5-3EAEA232814F}" dt="2025-06-16T18:15:16.603" v="118"/>
        <pc:sldMkLst>
          <pc:docMk/>
          <pc:sldMk cId="2809082658" sldId="2147468206"/>
        </pc:sldMkLst>
      </pc:sldChg>
      <pc:sldChg chg="add replId">
        <pc:chgData name="Courtney Tenhover" userId="S::ctenhover@lorainccc.edu::ae2cf505-6387-4cc4-9e8f-d6c2096d9cc9" providerId="AD" clId="Web-{DEAC0186-049F-4E73-BAF5-3EAEA232814F}" dt="2025-06-16T18:15:18.431" v="119"/>
        <pc:sldMkLst>
          <pc:docMk/>
          <pc:sldMk cId="3033485404" sldId="2147468207"/>
        </pc:sldMkLst>
      </pc:sldChg>
      <pc:sldChg chg="add replId">
        <pc:chgData name="Courtney Tenhover" userId="S::ctenhover@lorainccc.edu::ae2cf505-6387-4cc4-9e8f-d6c2096d9cc9" providerId="AD" clId="Web-{DEAC0186-049F-4E73-BAF5-3EAEA232814F}" dt="2025-06-16T18:15:20.072" v="120"/>
        <pc:sldMkLst>
          <pc:docMk/>
          <pc:sldMk cId="2781722458" sldId="2147468208"/>
        </pc:sldMkLst>
      </pc:sldChg>
      <pc:sldChg chg="add replId">
        <pc:chgData name="Courtney Tenhover" userId="S::ctenhover@lorainccc.edu::ae2cf505-6387-4cc4-9e8f-d6c2096d9cc9" providerId="AD" clId="Web-{DEAC0186-049F-4E73-BAF5-3EAEA232814F}" dt="2025-06-16T18:15:22.603" v="121"/>
        <pc:sldMkLst>
          <pc:docMk/>
          <pc:sldMk cId="2726303147" sldId="2147468209"/>
        </pc:sldMkLst>
      </pc:sldChg>
    </pc:docChg>
  </pc:docChgLst>
  <pc:docChgLst>
    <pc:chgData name="Courtney Tenhover" userId="ae2cf505-6387-4cc4-9e8f-d6c2096d9cc9" providerId="ADAL" clId="{28E40D74-F8C6-431E-B750-5D7791087EFD}"/>
    <pc:docChg chg="modSld">
      <pc:chgData name="Courtney Tenhover" userId="ae2cf505-6387-4cc4-9e8f-d6c2096d9cc9" providerId="ADAL" clId="{28E40D74-F8C6-431E-B750-5D7791087EFD}" dt="2025-06-16T15:22:09.556" v="16" actId="6549"/>
      <pc:docMkLst>
        <pc:docMk/>
      </pc:docMkLst>
      <pc:sldChg chg="modSp mod">
        <pc:chgData name="Courtney Tenhover" userId="ae2cf505-6387-4cc4-9e8f-d6c2096d9cc9" providerId="ADAL" clId="{28E40D74-F8C6-431E-B750-5D7791087EFD}" dt="2025-06-16T15:22:09.556" v="16" actId="6549"/>
        <pc:sldMkLst>
          <pc:docMk/>
          <pc:sldMk cId="0" sldId="269"/>
        </pc:sldMkLst>
        <pc:spChg chg="mod">
          <ac:chgData name="Courtney Tenhover" userId="ae2cf505-6387-4cc4-9e8f-d6c2096d9cc9" providerId="ADAL" clId="{28E40D74-F8C6-431E-B750-5D7791087EFD}" dt="2025-06-16T15:22:04.357" v="3" actId="20577"/>
          <ac:spMkLst>
            <pc:docMk/>
            <pc:sldMk cId="0" sldId="269"/>
            <ac:spMk id="28" creationId="{00000000-0000-0000-0000-000000000000}"/>
          </ac:spMkLst>
        </pc:spChg>
        <pc:spChg chg="mod">
          <ac:chgData name="Courtney Tenhover" userId="ae2cf505-6387-4cc4-9e8f-d6c2096d9cc9" providerId="ADAL" clId="{28E40D74-F8C6-431E-B750-5D7791087EFD}" dt="2025-06-16T15:22:09.556" v="16" actId="6549"/>
          <ac:spMkLst>
            <pc:docMk/>
            <pc:sldMk cId="0" sldId="269"/>
            <ac:spMk id="3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5931EA-CA76-43B6-8D18-26ED6AF72D35}" type="datetimeFigureOut">
              <a:rPr lang="en-US" smtClean="0"/>
              <a:t>6/17/2025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F79A3F-AF06-45BF-B567-58C5FCAED328}" type="slidenum">
              <a:rPr lang="en-US" smtClean="0"/>
              <a:t>‹#›</a:t>
            </a:fld>
            <a:endParaRPr lang="en-US"/>
          </a:p>
        </p:txBody>
      </p:sp>
    </p:spTree>
    <p:extLst>
      <p:ext uri="{BB962C8B-B14F-4D97-AF65-F5344CB8AC3E}">
        <p14:creationId xmlns:p14="http://schemas.microsoft.com/office/powerpoint/2010/main" val="3556334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F79A3F-AF06-45BF-B567-58C5FCAED328}" type="slidenum">
              <a:rPr lang="en-US" smtClean="0"/>
              <a:t>4</a:t>
            </a:fld>
            <a:endParaRPr lang="en-US"/>
          </a:p>
        </p:txBody>
      </p:sp>
    </p:spTree>
    <p:extLst>
      <p:ext uri="{BB962C8B-B14F-4D97-AF65-F5344CB8AC3E}">
        <p14:creationId xmlns:p14="http://schemas.microsoft.com/office/powerpoint/2010/main" val="3034952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96D1C-DC08-A2B6-B8D1-E82014A82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77D446-6031-93EE-B720-933650484E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A8BBCB-3EFB-2220-FF8C-C42696DAFE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F75F64-A1E8-1BF0-F098-D16866439EB7}"/>
              </a:ext>
            </a:extLst>
          </p:cNvPr>
          <p:cNvSpPr>
            <a:spLocks noGrp="1"/>
          </p:cNvSpPr>
          <p:nvPr>
            <p:ph type="sldNum" sz="quarter" idx="5"/>
          </p:nvPr>
        </p:nvSpPr>
        <p:spPr/>
        <p:txBody>
          <a:bodyPr/>
          <a:lstStyle/>
          <a:p>
            <a:fld id="{32F79A3F-AF06-45BF-B567-58C5FCAED328}" type="slidenum">
              <a:rPr lang="en-US" smtClean="0"/>
              <a:t>5</a:t>
            </a:fld>
            <a:endParaRPr lang="en-US"/>
          </a:p>
        </p:txBody>
      </p:sp>
    </p:spTree>
    <p:extLst>
      <p:ext uri="{BB962C8B-B14F-4D97-AF65-F5344CB8AC3E}">
        <p14:creationId xmlns:p14="http://schemas.microsoft.com/office/powerpoint/2010/main" val="2103211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EB0E2-AA7A-9FE8-DC7E-6DD10458AB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D6B915-38CB-7DB6-D4D9-96D11173DA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56EDE-5289-1A6A-D9C4-ECD48EA121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D99DD-AB03-AC2F-D214-DF0609DCDF7D}"/>
              </a:ext>
            </a:extLst>
          </p:cNvPr>
          <p:cNvSpPr>
            <a:spLocks noGrp="1"/>
          </p:cNvSpPr>
          <p:nvPr>
            <p:ph type="sldNum" sz="quarter" idx="5"/>
          </p:nvPr>
        </p:nvSpPr>
        <p:spPr/>
        <p:txBody>
          <a:bodyPr/>
          <a:lstStyle/>
          <a:p>
            <a:fld id="{32F79A3F-AF06-45BF-B567-58C5FCAED328}" type="slidenum">
              <a:rPr lang="en-US" smtClean="0"/>
              <a:t>13</a:t>
            </a:fld>
            <a:endParaRPr lang="en-US"/>
          </a:p>
        </p:txBody>
      </p:sp>
    </p:spTree>
    <p:extLst>
      <p:ext uri="{BB962C8B-B14F-4D97-AF65-F5344CB8AC3E}">
        <p14:creationId xmlns:p14="http://schemas.microsoft.com/office/powerpoint/2010/main" val="3976040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8732F-3E19-8ED2-0D29-9774FEDB4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23C9F-B7F4-3296-33D5-76E95FC78A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7E6253-48D9-0F47-25AF-417B4F56D8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7A240A-B7FC-2063-9FA2-9F892835967A}"/>
              </a:ext>
            </a:extLst>
          </p:cNvPr>
          <p:cNvSpPr>
            <a:spLocks noGrp="1"/>
          </p:cNvSpPr>
          <p:nvPr>
            <p:ph type="sldNum" sz="quarter" idx="5"/>
          </p:nvPr>
        </p:nvSpPr>
        <p:spPr/>
        <p:txBody>
          <a:bodyPr/>
          <a:lstStyle/>
          <a:p>
            <a:fld id="{32F79A3F-AF06-45BF-B567-58C5FCAED328}" type="slidenum">
              <a:rPr lang="en-US" smtClean="0"/>
              <a:t>14</a:t>
            </a:fld>
            <a:endParaRPr lang="en-US"/>
          </a:p>
        </p:txBody>
      </p:sp>
    </p:spTree>
    <p:extLst>
      <p:ext uri="{BB962C8B-B14F-4D97-AF65-F5344CB8AC3E}">
        <p14:creationId xmlns:p14="http://schemas.microsoft.com/office/powerpoint/2010/main" val="615620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BF15C-9FDE-DA0E-59FD-88C407A74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F0AB2-E8CF-BD39-F100-C8920FED10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C4CD48-6A47-8E39-7E7F-EC446DB358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225272-1FC6-C6E6-CD55-E03C0FEF5A52}"/>
              </a:ext>
            </a:extLst>
          </p:cNvPr>
          <p:cNvSpPr>
            <a:spLocks noGrp="1"/>
          </p:cNvSpPr>
          <p:nvPr>
            <p:ph type="sldNum" sz="quarter" idx="5"/>
          </p:nvPr>
        </p:nvSpPr>
        <p:spPr/>
        <p:txBody>
          <a:bodyPr/>
          <a:lstStyle/>
          <a:p>
            <a:fld id="{32F79A3F-AF06-45BF-B567-58C5FCAED328}" type="slidenum">
              <a:rPr lang="en-US" smtClean="0"/>
              <a:t>15</a:t>
            </a:fld>
            <a:endParaRPr lang="en-US"/>
          </a:p>
        </p:txBody>
      </p:sp>
    </p:spTree>
    <p:extLst>
      <p:ext uri="{BB962C8B-B14F-4D97-AF65-F5344CB8AC3E}">
        <p14:creationId xmlns:p14="http://schemas.microsoft.com/office/powerpoint/2010/main" val="1647987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7A3E6-25A1-3E9B-B5CE-5772686960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B7CB32-450D-D3D7-4601-05AD2CDAE8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A2580C-2FA0-A4F5-79CD-0A3B574748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02F83A-2C00-86BF-77AC-55E8C0D4E794}"/>
              </a:ext>
            </a:extLst>
          </p:cNvPr>
          <p:cNvSpPr>
            <a:spLocks noGrp="1"/>
          </p:cNvSpPr>
          <p:nvPr>
            <p:ph type="sldNum" sz="quarter" idx="5"/>
          </p:nvPr>
        </p:nvSpPr>
        <p:spPr/>
        <p:txBody>
          <a:bodyPr/>
          <a:lstStyle/>
          <a:p>
            <a:fld id="{32F79A3F-AF06-45BF-B567-58C5FCAED328}" type="slidenum">
              <a:rPr lang="en-US" smtClean="0"/>
              <a:t>16</a:t>
            </a:fld>
            <a:endParaRPr lang="en-US"/>
          </a:p>
        </p:txBody>
      </p:sp>
    </p:spTree>
    <p:extLst>
      <p:ext uri="{BB962C8B-B14F-4D97-AF65-F5344CB8AC3E}">
        <p14:creationId xmlns:p14="http://schemas.microsoft.com/office/powerpoint/2010/main" val="575961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D037B-2673-7B57-5172-570F458E6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C1AB9-C123-705F-321E-ED78E3E075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5A3357-0FB2-5000-0A89-272A64BB98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30AB38-3000-2EC9-26DD-A0418428CB6A}"/>
              </a:ext>
            </a:extLst>
          </p:cNvPr>
          <p:cNvSpPr>
            <a:spLocks noGrp="1"/>
          </p:cNvSpPr>
          <p:nvPr>
            <p:ph type="sldNum" sz="quarter" idx="5"/>
          </p:nvPr>
        </p:nvSpPr>
        <p:spPr/>
        <p:txBody>
          <a:bodyPr/>
          <a:lstStyle/>
          <a:p>
            <a:fld id="{6626B2A6-E24B-4944-A7C8-5DA9F14391F6}" type="slidenum">
              <a:rPr lang="en-US" smtClean="0"/>
              <a:t>17</a:t>
            </a:fld>
            <a:endParaRPr lang="en-US"/>
          </a:p>
        </p:txBody>
      </p:sp>
    </p:spTree>
    <p:extLst>
      <p:ext uri="{BB962C8B-B14F-4D97-AF65-F5344CB8AC3E}">
        <p14:creationId xmlns:p14="http://schemas.microsoft.com/office/powerpoint/2010/main" val="4093623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C954F-9A60-C419-A608-18ADCAF324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B3A5F-2F92-837B-3410-1D48C6B66B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A3F54F-C928-95A7-4F73-907C8EE9C9FF}"/>
              </a:ext>
            </a:extLst>
          </p:cNvPr>
          <p:cNvSpPr>
            <a:spLocks noGrp="1"/>
          </p:cNvSpPr>
          <p:nvPr>
            <p:ph type="body" idx="1"/>
          </p:nvPr>
        </p:nvSpPr>
        <p:spPr/>
        <p:txBody>
          <a:bodyPr/>
          <a:lstStyle/>
          <a:p>
            <a:r>
              <a:rPr lang="en-US" dirty="0"/>
              <a:t>https://oaccsuccesscenter.regfox.com/enhancing-the-engineering-technology-curriculum-aligning-omi001-introduction-to-manufacturing-and-ose001-introduction-to-semiconductors-with-oma-competencies-for-a-common-certificate-pathway</a:t>
            </a:r>
          </a:p>
        </p:txBody>
      </p:sp>
      <p:sp>
        <p:nvSpPr>
          <p:cNvPr id="4" name="Slide Number Placeholder 3">
            <a:extLst>
              <a:ext uri="{FF2B5EF4-FFF2-40B4-BE49-F238E27FC236}">
                <a16:creationId xmlns:a16="http://schemas.microsoft.com/office/drawing/2014/main" id="{E411178F-7929-E56B-7E5D-86DE2736851A}"/>
              </a:ext>
            </a:extLst>
          </p:cNvPr>
          <p:cNvSpPr>
            <a:spLocks noGrp="1"/>
          </p:cNvSpPr>
          <p:nvPr>
            <p:ph type="sldNum" sz="quarter" idx="5"/>
          </p:nvPr>
        </p:nvSpPr>
        <p:spPr/>
        <p:txBody>
          <a:bodyPr/>
          <a:lstStyle/>
          <a:p>
            <a:fld id="{32F79A3F-AF06-45BF-B567-58C5FCAED328}" type="slidenum">
              <a:rPr lang="en-US" smtClean="0"/>
              <a:t>18</a:t>
            </a:fld>
            <a:endParaRPr lang="en-US"/>
          </a:p>
        </p:txBody>
      </p:sp>
    </p:spTree>
    <p:extLst>
      <p:ext uri="{BB962C8B-B14F-4D97-AF65-F5344CB8AC3E}">
        <p14:creationId xmlns:p14="http://schemas.microsoft.com/office/powerpoint/2010/main" val="2363579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C954F-9A60-C419-A608-18ADCAF324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B3A5F-2F92-837B-3410-1D48C6B66B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A3F54F-C928-95A7-4F73-907C8EE9C9FF}"/>
              </a:ext>
            </a:extLst>
          </p:cNvPr>
          <p:cNvSpPr>
            <a:spLocks noGrp="1"/>
          </p:cNvSpPr>
          <p:nvPr>
            <p:ph type="body" idx="1"/>
          </p:nvPr>
        </p:nvSpPr>
        <p:spPr/>
        <p:txBody>
          <a:bodyPr/>
          <a:lstStyle/>
          <a:p>
            <a:r>
              <a:rPr lang="en-US" dirty="0"/>
              <a:t>https://oaccsuccesscenter.regfox.com/enhancing-the-engineering-technology-curriculum-aligning-omi001-introduction-to-manufacturing-and-ose001-introduction-to-semiconductors-with-oma-competencies-for-a-common-certificate-pathway</a:t>
            </a:r>
          </a:p>
        </p:txBody>
      </p:sp>
      <p:sp>
        <p:nvSpPr>
          <p:cNvPr id="4" name="Slide Number Placeholder 3">
            <a:extLst>
              <a:ext uri="{FF2B5EF4-FFF2-40B4-BE49-F238E27FC236}">
                <a16:creationId xmlns:a16="http://schemas.microsoft.com/office/drawing/2014/main" id="{E411178F-7929-E56B-7E5D-86DE2736851A}"/>
              </a:ext>
            </a:extLst>
          </p:cNvPr>
          <p:cNvSpPr>
            <a:spLocks noGrp="1"/>
          </p:cNvSpPr>
          <p:nvPr>
            <p:ph type="sldNum" sz="quarter" idx="5"/>
          </p:nvPr>
        </p:nvSpPr>
        <p:spPr/>
        <p:txBody>
          <a:bodyPr/>
          <a:lstStyle/>
          <a:p>
            <a:fld id="{32F79A3F-AF06-45BF-B567-58C5FCAED328}" type="slidenum">
              <a:rPr lang="en-US" smtClean="0"/>
              <a:t>19</a:t>
            </a:fld>
            <a:endParaRPr lang="en-US"/>
          </a:p>
        </p:txBody>
      </p:sp>
    </p:spTree>
    <p:extLst>
      <p:ext uri="{BB962C8B-B14F-4D97-AF65-F5344CB8AC3E}">
        <p14:creationId xmlns:p14="http://schemas.microsoft.com/office/powerpoint/2010/main" val="2301046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5.tiff"/><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C3DC6-9824-46BE-B311-6DCE98C657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26F937-1815-4896-BCDA-FD4FDDEDCC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6C67DE-93BB-4E2D-9411-36C367959EB2}"/>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5" name="Footer Placeholder 4">
            <a:extLst>
              <a:ext uri="{FF2B5EF4-FFF2-40B4-BE49-F238E27FC236}">
                <a16:creationId xmlns:a16="http://schemas.microsoft.com/office/drawing/2014/main" id="{451D6481-4DF2-4399-BECF-3AD6A31120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21FD6C-F5DC-45FB-B3C3-4172F6673F4E}"/>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2449536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F90A5-F9FA-4C26-BCDE-017542D6EE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68854F-DAA5-4003-B907-4AB3909AEC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4D976F-D4C1-4283-9177-051BA840B82D}"/>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5" name="Footer Placeholder 4">
            <a:extLst>
              <a:ext uri="{FF2B5EF4-FFF2-40B4-BE49-F238E27FC236}">
                <a16:creationId xmlns:a16="http://schemas.microsoft.com/office/drawing/2014/main" id="{B842D817-C4E7-4518-94FC-F5DC0A9B54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0A0D71-66A5-4B60-8483-FD6C951BD512}"/>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3842902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FB8824-D6BB-4B32-8B75-76D00EC083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28C2AF-8D21-4999-9B87-1178C7E11E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7840FA-6C1F-498E-AB0A-984D262CDD11}"/>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5" name="Footer Placeholder 4">
            <a:extLst>
              <a:ext uri="{FF2B5EF4-FFF2-40B4-BE49-F238E27FC236}">
                <a16:creationId xmlns:a16="http://schemas.microsoft.com/office/drawing/2014/main" id="{A60BE0F4-9563-4BA8-B2BB-47D4C6EE78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495F8-0ABC-4CF1-BEFE-C0E90233C528}"/>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1394012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Subtitle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9E7E18D-4ED6-C885-BAA2-1D254D1A7012}"/>
              </a:ext>
            </a:extLst>
          </p:cNvPr>
          <p:cNvSpPr/>
          <p:nvPr userDrawn="1"/>
        </p:nvSpPr>
        <p:spPr>
          <a:xfrm>
            <a:off x="1336" y="364942"/>
            <a:ext cx="12194076" cy="1325563"/>
          </a:xfrm>
          <a:prstGeom prst="rect">
            <a:avLst/>
          </a:prstGeom>
          <a:solidFill>
            <a:srgbClr val="3D7A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B9D8D5-31E2-4870-B162-959550EBF718}"/>
              </a:ext>
            </a:extLst>
          </p:cNvPr>
          <p:cNvSpPr>
            <a:spLocks noGrp="1"/>
          </p:cNvSpPr>
          <p:nvPr>
            <p:ph type="title"/>
          </p:nvPr>
        </p:nvSpPr>
        <p:spPr>
          <a:xfrm>
            <a:off x="839788" y="365125"/>
            <a:ext cx="10515600" cy="1325563"/>
          </a:xfrm>
        </p:spPr>
        <p:txBody>
          <a:bodyPr/>
          <a:lstStyle>
            <a:lvl1pPr>
              <a:defRPr b="1">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CE7BDF4-5B18-4C65-A583-84F9599A2C19}"/>
              </a:ext>
            </a:extLst>
          </p:cNvPr>
          <p:cNvSpPr>
            <a:spLocks noGrp="1"/>
          </p:cNvSpPr>
          <p:nvPr>
            <p:ph type="body" idx="1"/>
          </p:nvPr>
        </p:nvSpPr>
        <p:spPr>
          <a:xfrm>
            <a:off x="839788" y="1820044"/>
            <a:ext cx="10514012" cy="823912"/>
          </a:xfrm>
          <a:solidFill>
            <a:schemeClr val="bg1">
              <a:lumMod val="95000"/>
            </a:schemeClr>
          </a:solidFill>
          <a:effectLst>
            <a:outerShdw blurRad="50800" dist="38100" dir="5400000" algn="t" rotWithShape="0">
              <a:prstClr val="black">
                <a:alpha val="40000"/>
              </a:prstClr>
            </a:outerShdw>
          </a:effectLst>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F59135-A839-4D95-9E82-AA48F1164308}"/>
              </a:ext>
            </a:extLst>
          </p:cNvPr>
          <p:cNvSpPr>
            <a:spLocks noGrp="1"/>
          </p:cNvSpPr>
          <p:nvPr>
            <p:ph sz="half" idx="2"/>
          </p:nvPr>
        </p:nvSpPr>
        <p:spPr>
          <a:xfrm>
            <a:off x="839788" y="2773680"/>
            <a:ext cx="10514012" cy="3383280"/>
          </a:xfrm>
        </p:spPr>
        <p:txBody>
          <a:bodyPr/>
          <a:lstStyle>
            <a:lvl1pPr marL="228600"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B612FB0A-F1C5-6235-EA86-E0541DD4B0D4}"/>
              </a:ext>
            </a:extLst>
          </p:cNvPr>
          <p:cNvGrpSpPr/>
          <p:nvPr userDrawn="1"/>
        </p:nvGrpSpPr>
        <p:grpSpPr>
          <a:xfrm>
            <a:off x="0" y="6251713"/>
            <a:ext cx="12192000" cy="606287"/>
            <a:chOff x="0" y="6251713"/>
            <a:chExt cx="12192000" cy="606287"/>
          </a:xfrm>
        </p:grpSpPr>
        <p:sp>
          <p:nvSpPr>
            <p:cNvPr id="7" name="Rectangle 6">
              <a:extLst>
                <a:ext uri="{FF2B5EF4-FFF2-40B4-BE49-F238E27FC236}">
                  <a16:creationId xmlns:a16="http://schemas.microsoft.com/office/drawing/2014/main" id="{24A81043-F664-3072-83B0-D9A68CD740A4}"/>
                </a:ext>
              </a:extLst>
            </p:cNvPr>
            <p:cNvSpPr/>
            <p:nvPr userDrawn="1"/>
          </p:nvSpPr>
          <p:spPr>
            <a:xfrm>
              <a:off x="0" y="6251713"/>
              <a:ext cx="12192000" cy="6062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129AAC8F-41BC-04D1-E5A8-9ED6E5A952B4}"/>
                </a:ext>
              </a:extLst>
            </p:cNvPr>
            <p:cNvGrpSpPr>
              <a:grpSpLocks noChangeAspect="1"/>
            </p:cNvGrpSpPr>
            <p:nvPr userDrawn="1"/>
          </p:nvGrpSpPr>
          <p:grpSpPr>
            <a:xfrm>
              <a:off x="105408" y="6441712"/>
              <a:ext cx="4663440" cy="194400"/>
              <a:chOff x="152399" y="6395072"/>
              <a:chExt cx="6580522" cy="274320"/>
            </a:xfrm>
          </p:grpSpPr>
          <p:pic>
            <p:nvPicPr>
              <p:cNvPr id="9" name="Picture 8">
                <a:extLst>
                  <a:ext uri="{FF2B5EF4-FFF2-40B4-BE49-F238E27FC236}">
                    <a16:creationId xmlns:a16="http://schemas.microsoft.com/office/drawing/2014/main" id="{B9D2E0F7-90B5-C46A-5387-364E8CEFA2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52399" y="6441334"/>
                <a:ext cx="1600439" cy="181796"/>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4FFC970C-D4A6-1868-F3B3-5CD2982E212A}"/>
                  </a:ext>
                </a:extLst>
              </p:cNvPr>
              <p:cNvGrpSpPr>
                <a:grpSpLocks noChangeAspect="1"/>
              </p:cNvGrpSpPr>
              <p:nvPr/>
            </p:nvGrpSpPr>
            <p:grpSpPr>
              <a:xfrm>
                <a:off x="1932611" y="6395072"/>
                <a:ext cx="394371" cy="274320"/>
                <a:chOff x="1150618" y="4915778"/>
                <a:chExt cx="5410201" cy="3150705"/>
              </a:xfrm>
            </p:grpSpPr>
            <p:pic>
              <p:nvPicPr>
                <p:cNvPr id="20" name="Picture 19" descr="A map of red and blue squares&#10;&#10;Description automatically generated">
                  <a:extLst>
                    <a:ext uri="{FF2B5EF4-FFF2-40B4-BE49-F238E27FC236}">
                      <a16:creationId xmlns:a16="http://schemas.microsoft.com/office/drawing/2014/main" id="{CEA00756-1563-67D8-81D2-5FB14AD516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 y="4915778"/>
                  <a:ext cx="5321075" cy="3150705"/>
                </a:xfrm>
                <a:prstGeom prst="rect">
                  <a:avLst/>
                </a:prstGeom>
                <a:ln>
                  <a:noFill/>
                </a:ln>
              </p:spPr>
            </p:pic>
            <p:sp>
              <p:nvSpPr>
                <p:cNvPr id="21" name="Rectangle 20">
                  <a:extLst>
                    <a:ext uri="{FF2B5EF4-FFF2-40B4-BE49-F238E27FC236}">
                      <a16:creationId xmlns:a16="http://schemas.microsoft.com/office/drawing/2014/main" id="{60A644F2-971F-5B9D-D20A-F4FA9A494A26}"/>
                    </a:ext>
                  </a:extLst>
                </p:cNvPr>
                <p:cNvSpPr/>
                <p:nvPr/>
              </p:nvSpPr>
              <p:spPr>
                <a:xfrm>
                  <a:off x="1150618" y="7801202"/>
                  <a:ext cx="5410201" cy="265280"/>
                </a:xfrm>
                <a:prstGeom prst="rect">
                  <a:avLst/>
                </a:prstGeom>
                <a:gradFill flip="none" rotWithShape="1">
                  <a:gsLst>
                    <a:gs pos="38000">
                      <a:schemeClr val="accent1">
                        <a:lumMod val="0"/>
                        <a:lumOff val="100000"/>
                      </a:schemeClr>
                    </a:gs>
                    <a:gs pos="100000">
                      <a:schemeClr val="bg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cxnSp>
            <p:nvCxnSpPr>
              <p:cNvPr id="18" name="Straight Connector 17">
                <a:extLst>
                  <a:ext uri="{FF2B5EF4-FFF2-40B4-BE49-F238E27FC236}">
                    <a16:creationId xmlns:a16="http://schemas.microsoft.com/office/drawing/2014/main" id="{2C62C7AD-4D3D-7034-2F7E-878998A66B94}"/>
                  </a:ext>
                </a:extLst>
              </p:cNvPr>
              <p:cNvCxnSpPr/>
              <p:nvPr userDrawn="1"/>
            </p:nvCxnSpPr>
            <p:spPr>
              <a:xfrm>
                <a:off x="1842724" y="6395072"/>
                <a:ext cx="0" cy="274320"/>
              </a:xfrm>
              <a:prstGeom prst="line">
                <a:avLst/>
              </a:prstGeom>
              <a:ln w="25400">
                <a:solidFill>
                  <a:srgbClr val="484A4B"/>
                </a:solidFill>
              </a:ln>
            </p:spPr>
            <p:style>
              <a:lnRef idx="3">
                <a:schemeClr val="accent3"/>
              </a:lnRef>
              <a:fillRef idx="0">
                <a:schemeClr val="accent3"/>
              </a:fillRef>
              <a:effectRef idx="2">
                <a:schemeClr val="accent3"/>
              </a:effectRef>
              <a:fontRef idx="minor">
                <a:schemeClr val="tx1"/>
              </a:fontRef>
            </p:style>
          </p:cxnSp>
          <p:pic>
            <p:nvPicPr>
              <p:cNvPr id="19" name="Picture 18">
                <a:extLst>
                  <a:ext uri="{FF2B5EF4-FFF2-40B4-BE49-F238E27FC236}">
                    <a16:creationId xmlns:a16="http://schemas.microsoft.com/office/drawing/2014/main" id="{DF004190-6D91-1351-4FCD-7D430515DB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16868" y="6440792"/>
                <a:ext cx="4316053" cy="182880"/>
              </a:xfrm>
              <a:prstGeom prst="rect">
                <a:avLst/>
              </a:prstGeom>
            </p:spPr>
          </p:pic>
        </p:grpSp>
      </p:grpSp>
      <p:sp>
        <p:nvSpPr>
          <p:cNvPr id="6" name="Slide Number Placeholder 5">
            <a:extLst>
              <a:ext uri="{FF2B5EF4-FFF2-40B4-BE49-F238E27FC236}">
                <a16:creationId xmlns:a16="http://schemas.microsoft.com/office/drawing/2014/main" id="{128562F7-9892-2807-6131-EE2400A1329C}"/>
              </a:ext>
            </a:extLst>
          </p:cNvPr>
          <p:cNvSpPr>
            <a:spLocks noGrp="1"/>
          </p:cNvSpPr>
          <p:nvPr>
            <p:ph type="sldNum" sz="quarter" idx="12"/>
          </p:nvPr>
        </p:nvSpPr>
        <p:spPr>
          <a:xfrm>
            <a:off x="11353800" y="6356350"/>
            <a:ext cx="685800" cy="365125"/>
          </a:xfrm>
        </p:spPr>
        <p:txBody>
          <a:bodyPr/>
          <a:lstStyle/>
          <a:p>
            <a:fld id="{877D4600-8491-4D91-AFCA-12808061D1D5}" type="slidenum">
              <a:rPr lang="en-US" smtClean="0"/>
              <a:t>‹#›</a:t>
            </a:fld>
            <a:endParaRPr lang="en-US"/>
          </a:p>
        </p:txBody>
      </p:sp>
    </p:spTree>
    <p:extLst>
      <p:ext uri="{BB962C8B-B14F-4D97-AF65-F5344CB8AC3E}">
        <p14:creationId xmlns:p14="http://schemas.microsoft.com/office/powerpoint/2010/main" val="9935285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A close-up of a keyboard&#10;&#10;Description automatically generated with low confidence">
            <a:extLst>
              <a:ext uri="{FF2B5EF4-FFF2-40B4-BE49-F238E27FC236}">
                <a16:creationId xmlns:a16="http://schemas.microsoft.com/office/drawing/2014/main" id="{9D588B68-7997-3DEF-3953-2D612EF399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877" y="-1"/>
            <a:ext cx="2397006" cy="6858001"/>
          </a:xfrm>
          <a:prstGeom prst="rect">
            <a:avLst/>
          </a:prstGeom>
        </p:spPr>
      </p:pic>
      <p:sp>
        <p:nvSpPr>
          <p:cNvPr id="8" name="Rectangle 7">
            <a:extLst>
              <a:ext uri="{FF2B5EF4-FFF2-40B4-BE49-F238E27FC236}">
                <a16:creationId xmlns:a16="http://schemas.microsoft.com/office/drawing/2014/main" id="{D7265796-FD9A-D2CE-8F5C-655E766430B8}"/>
              </a:ext>
            </a:extLst>
          </p:cNvPr>
          <p:cNvSpPr/>
          <p:nvPr/>
        </p:nvSpPr>
        <p:spPr>
          <a:xfrm>
            <a:off x="5640946" y="42247"/>
            <a:ext cx="6551054" cy="8255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3008092-9AB5-C03D-719C-CB9465976135}"/>
              </a:ext>
            </a:extLst>
          </p:cNvPr>
          <p:cNvSpPr/>
          <p:nvPr/>
        </p:nvSpPr>
        <p:spPr>
          <a:xfrm rot="5400000" flipH="1">
            <a:off x="-161074" y="5375607"/>
            <a:ext cx="1643467" cy="1321319"/>
          </a:xfrm>
          <a:prstGeom prst="r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E76BAC9C-CC20-BB3C-1F10-30418F8365CB}"/>
              </a:ext>
            </a:extLst>
          </p:cNvPr>
          <p:cNvSpPr>
            <a:spLocks noGrp="1"/>
          </p:cNvSpPr>
          <p:nvPr>
            <p:ph type="subTitle" idx="1"/>
          </p:nvPr>
        </p:nvSpPr>
        <p:spPr>
          <a:xfrm>
            <a:off x="3010829" y="4930093"/>
            <a:ext cx="8872654"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EC92A2-47C5-1804-10EC-926AF4A8412A}"/>
              </a:ext>
            </a:extLst>
          </p:cNvPr>
          <p:cNvSpPr>
            <a:spLocks noGrp="1"/>
          </p:cNvSpPr>
          <p:nvPr>
            <p:ph type="dt" sz="half" idx="10"/>
          </p:nvPr>
        </p:nvSpPr>
        <p:spPr>
          <a:xfrm>
            <a:off x="1652016" y="6356350"/>
            <a:ext cx="2743200" cy="365125"/>
          </a:xfrm>
        </p:spPr>
        <p:txBody>
          <a:bodyPr/>
          <a:lstStyle/>
          <a:p>
            <a:endParaRPr lang="en-US"/>
          </a:p>
        </p:txBody>
      </p:sp>
      <p:sp>
        <p:nvSpPr>
          <p:cNvPr id="5" name="Footer Placeholder 4">
            <a:extLst>
              <a:ext uri="{FF2B5EF4-FFF2-40B4-BE49-F238E27FC236}">
                <a16:creationId xmlns:a16="http://schemas.microsoft.com/office/drawing/2014/main" id="{EA3301CE-A5AE-BE00-EB23-44896D7F55B7}"/>
              </a:ext>
            </a:extLst>
          </p:cNvPr>
          <p:cNvSpPr>
            <a:spLocks noGrp="1"/>
          </p:cNvSpPr>
          <p:nvPr>
            <p:ph type="ftr" sz="quarter" idx="11"/>
          </p:nvPr>
        </p:nvSpPr>
        <p:spPr>
          <a:xfrm>
            <a:off x="4395216" y="6356350"/>
            <a:ext cx="5029200" cy="365125"/>
          </a:xfrm>
        </p:spPr>
        <p:txBody>
          <a:bodyPr/>
          <a:lstStyle>
            <a:lvl1pPr>
              <a:defRPr sz="900"/>
            </a:lvl1pPr>
          </a:lstStyle>
          <a:p>
            <a:r>
              <a:rPr lang="en-US"/>
              <a:t>MMEC Proprietary  </a:t>
            </a:r>
          </a:p>
        </p:txBody>
      </p:sp>
      <p:sp>
        <p:nvSpPr>
          <p:cNvPr id="6" name="Slide Number Placeholder 5">
            <a:extLst>
              <a:ext uri="{FF2B5EF4-FFF2-40B4-BE49-F238E27FC236}">
                <a16:creationId xmlns:a16="http://schemas.microsoft.com/office/drawing/2014/main" id="{7977F72F-12AC-12A6-95A2-23AD16908B0B}"/>
              </a:ext>
            </a:extLst>
          </p:cNvPr>
          <p:cNvSpPr>
            <a:spLocks noGrp="1"/>
          </p:cNvSpPr>
          <p:nvPr>
            <p:ph type="sldNum" sz="quarter" idx="12"/>
          </p:nvPr>
        </p:nvSpPr>
        <p:spPr>
          <a:xfrm>
            <a:off x="9424416" y="6356350"/>
            <a:ext cx="2743200" cy="365125"/>
          </a:xfrm>
        </p:spPr>
        <p:txBody>
          <a:bodyPr/>
          <a:lstStyle/>
          <a:p>
            <a:fld id="{47A9008A-481B-4F65-A514-1AA65EA0FD53}" type="slidenum">
              <a:rPr lang="en-US" smtClean="0"/>
              <a:pPr/>
              <a:t>‹#›</a:t>
            </a:fld>
            <a:endParaRPr lang="en-US"/>
          </a:p>
        </p:txBody>
      </p:sp>
      <p:pic>
        <p:nvPicPr>
          <p:cNvPr id="15" name="Picture 14">
            <a:extLst>
              <a:ext uri="{FF2B5EF4-FFF2-40B4-BE49-F238E27FC236}">
                <a16:creationId xmlns:a16="http://schemas.microsoft.com/office/drawing/2014/main" id="{D486AAF7-4D42-0E0F-AE46-734B30E987F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2927798" y="0"/>
            <a:ext cx="9252326" cy="594264"/>
          </a:xfrm>
          <a:prstGeom prst="rect">
            <a:avLst/>
          </a:prstGeom>
        </p:spPr>
      </p:pic>
      <p:sp>
        <p:nvSpPr>
          <p:cNvPr id="2" name="Title 1">
            <a:extLst>
              <a:ext uri="{FF2B5EF4-FFF2-40B4-BE49-F238E27FC236}">
                <a16:creationId xmlns:a16="http://schemas.microsoft.com/office/drawing/2014/main" id="{02E911F9-7D8C-D924-1167-1D0C9ECF82F7}"/>
              </a:ext>
            </a:extLst>
          </p:cNvPr>
          <p:cNvSpPr>
            <a:spLocks noGrp="1"/>
          </p:cNvSpPr>
          <p:nvPr>
            <p:ph type="ctrTitle"/>
          </p:nvPr>
        </p:nvSpPr>
        <p:spPr>
          <a:xfrm>
            <a:off x="3010829" y="2450418"/>
            <a:ext cx="8872654" cy="2387600"/>
          </a:xfrm>
        </p:spPr>
        <p:txBody>
          <a:bodyPr anchor="b"/>
          <a:lstStyle>
            <a:lvl1pPr algn="l">
              <a:defRPr sz="6000">
                <a:solidFill>
                  <a:schemeClr val="tx1"/>
                </a:solidFill>
              </a:defRPr>
            </a:lvl1pPr>
          </a:lstStyle>
          <a:p>
            <a:r>
              <a:rPr lang="en-US"/>
              <a:t>Click to edit Master title style</a:t>
            </a:r>
          </a:p>
        </p:txBody>
      </p:sp>
      <p:pic>
        <p:nvPicPr>
          <p:cNvPr id="11" name="Picture 10" descr="A picture containing text, outdoor, sign, clipart&#10;&#10;Description automatically generated">
            <a:extLst>
              <a:ext uri="{FF2B5EF4-FFF2-40B4-BE49-F238E27FC236}">
                <a16:creationId xmlns:a16="http://schemas.microsoft.com/office/drawing/2014/main" id="{67B3A3B4-77DC-6F25-D3CE-3020EC43FAF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153953" y="847547"/>
            <a:ext cx="5278846" cy="1466346"/>
          </a:xfrm>
          <a:prstGeom prst="rect">
            <a:avLst/>
          </a:prstGeom>
        </p:spPr>
      </p:pic>
    </p:spTree>
    <p:extLst>
      <p:ext uri="{BB962C8B-B14F-4D97-AF65-F5344CB8AC3E}">
        <p14:creationId xmlns:p14="http://schemas.microsoft.com/office/powerpoint/2010/main" val="73587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9ADAE-BB60-4401-8BFB-AEDC12DF94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6351A1-3EF6-8980-C4D7-5246E6C3A38C}"/>
              </a:ext>
            </a:extLst>
          </p:cNvPr>
          <p:cNvSpPr>
            <a:spLocks noGrp="1"/>
          </p:cNvSpPr>
          <p:nvPr>
            <p:ph idx="1"/>
          </p:nvPr>
        </p:nvSpPr>
        <p:spPr/>
        <p:txBody>
          <a:bodyPr/>
          <a:lstStyle>
            <a:lvl1pPr>
              <a:defRPr>
                <a:solidFill>
                  <a:srgbClr val="0C909D"/>
                </a:solidFill>
                <a:latin typeface="Avenir Book" panose="02000503020000020003" pitchFamily="2" charset="0"/>
              </a:defRPr>
            </a:lvl1pPr>
            <a:lvl2pPr>
              <a:defRPr>
                <a:solidFill>
                  <a:srgbClr val="0C909D"/>
                </a:solidFill>
                <a:latin typeface="Avenir Book" panose="02000503020000020003" pitchFamily="2" charset="0"/>
              </a:defRPr>
            </a:lvl2pPr>
            <a:lvl3pPr>
              <a:defRPr>
                <a:solidFill>
                  <a:srgbClr val="0C909D"/>
                </a:solidFill>
                <a:latin typeface="Avenir Book" panose="02000503020000020003" pitchFamily="2" charset="0"/>
              </a:defRPr>
            </a:lvl3pPr>
            <a:lvl4pPr>
              <a:defRPr>
                <a:solidFill>
                  <a:srgbClr val="0C909D"/>
                </a:solidFill>
                <a:latin typeface="Avenir Book" panose="02000503020000020003" pitchFamily="2" charset="0"/>
              </a:defRPr>
            </a:lvl4pPr>
            <a:lvl5pPr>
              <a:defRPr>
                <a:solidFill>
                  <a:srgbClr val="0C909D"/>
                </a:solidFill>
                <a:latin typeface="Avenir Book"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CE135D-8983-455B-6984-6957300D077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4FD2C07-4B3E-6B7D-F2DD-10F78D732FC0}"/>
              </a:ext>
            </a:extLst>
          </p:cNvPr>
          <p:cNvSpPr>
            <a:spLocks noGrp="1"/>
          </p:cNvSpPr>
          <p:nvPr>
            <p:ph type="ftr" sz="quarter" idx="11"/>
          </p:nvPr>
        </p:nvSpPr>
        <p:spPr/>
        <p:txBody>
          <a:bodyPr/>
          <a:lstStyle>
            <a:lvl1pPr>
              <a:defRPr sz="900"/>
            </a:lvl1pPr>
          </a:lstStyle>
          <a:p>
            <a:r>
              <a:rPr lang="en-US"/>
              <a:t>MMEC Proprietary  </a:t>
            </a:r>
          </a:p>
        </p:txBody>
      </p:sp>
      <p:sp>
        <p:nvSpPr>
          <p:cNvPr id="6" name="Slide Number Placeholder 5">
            <a:extLst>
              <a:ext uri="{FF2B5EF4-FFF2-40B4-BE49-F238E27FC236}">
                <a16:creationId xmlns:a16="http://schemas.microsoft.com/office/drawing/2014/main" id="{297552AD-D595-2891-3966-C36A74FFAC00}"/>
              </a:ext>
            </a:extLst>
          </p:cNvPr>
          <p:cNvSpPr>
            <a:spLocks noGrp="1"/>
          </p:cNvSpPr>
          <p:nvPr>
            <p:ph type="sldNum" sz="quarter" idx="12"/>
          </p:nvPr>
        </p:nvSpPr>
        <p:spPr/>
        <p:txBody>
          <a:bodyPr/>
          <a:lstStyle/>
          <a:p>
            <a:fld id="{47A9008A-481B-4F65-A514-1AA65EA0FD53}" type="slidenum">
              <a:rPr lang="en-US" smtClean="0"/>
              <a:pPr/>
              <a:t>‹#›</a:t>
            </a:fld>
            <a:endParaRPr lang="en-US"/>
          </a:p>
        </p:txBody>
      </p:sp>
      <p:sp>
        <p:nvSpPr>
          <p:cNvPr id="7" name="TextBox 6" descr="CONFIDENTIAL_TAG_0xFFEE">
            <a:extLst>
              <a:ext uri="{FF2B5EF4-FFF2-40B4-BE49-F238E27FC236}">
                <a16:creationId xmlns:a16="http://schemas.microsoft.com/office/drawing/2014/main" id="{87D1558A-8E43-27F9-5991-8804435CDF8F}"/>
              </a:ext>
            </a:extLst>
          </p:cNvPr>
          <p:cNvSpPr txBox="1"/>
          <p:nvPr userDrawn="1"/>
        </p:nvSpPr>
        <p:spPr>
          <a:xfrm>
            <a:off x="4817535" y="6540219"/>
            <a:ext cx="2556931" cy="198185"/>
          </a:xfrm>
          <a:prstGeom prst="rect">
            <a:avLst/>
          </a:prstGeom>
          <a:noFill/>
          <a:effectLst>
            <a:glow>
              <a:srgbClr val="000000"/>
            </a:glow>
          </a:effectLst>
        </p:spPr>
        <p:txBody>
          <a:bodyPr vert="horz" lIns="0" tIns="0" rIns="0" bIns="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161365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DDC99-F51D-2398-C8BD-7250460D23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49BD7-3FA4-E9EC-83D9-2BB52C1BDC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2513D3-64A9-20D6-0820-B7DB1CD41A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F420E1-7EEB-8C7D-0508-9B7E47B1562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F8DC0E1-2622-024E-247C-FC2489A9A96D}"/>
              </a:ext>
            </a:extLst>
          </p:cNvPr>
          <p:cNvSpPr>
            <a:spLocks noGrp="1"/>
          </p:cNvSpPr>
          <p:nvPr>
            <p:ph type="ftr" sz="quarter" idx="11"/>
          </p:nvPr>
        </p:nvSpPr>
        <p:spPr/>
        <p:txBody>
          <a:bodyPr/>
          <a:lstStyle>
            <a:lvl1pPr>
              <a:defRPr sz="900"/>
            </a:lvl1pPr>
          </a:lstStyle>
          <a:p>
            <a:r>
              <a:rPr lang="en-US"/>
              <a:t>MMEC Proprietary  </a:t>
            </a:r>
          </a:p>
        </p:txBody>
      </p:sp>
      <p:sp>
        <p:nvSpPr>
          <p:cNvPr id="7" name="Slide Number Placeholder 6">
            <a:extLst>
              <a:ext uri="{FF2B5EF4-FFF2-40B4-BE49-F238E27FC236}">
                <a16:creationId xmlns:a16="http://schemas.microsoft.com/office/drawing/2014/main" id="{94FC3038-76B0-251B-3B37-ACF0DC328E21}"/>
              </a:ext>
            </a:extLst>
          </p:cNvPr>
          <p:cNvSpPr>
            <a:spLocks noGrp="1"/>
          </p:cNvSpPr>
          <p:nvPr>
            <p:ph type="sldNum" sz="quarter" idx="12"/>
          </p:nvPr>
        </p:nvSpPr>
        <p:spPr/>
        <p:txBody>
          <a:bodyPr/>
          <a:lstStyle/>
          <a:p>
            <a:fld id="{47A9008A-481B-4F65-A514-1AA65EA0FD53}" type="slidenum">
              <a:rPr lang="en-US" smtClean="0"/>
              <a:pPr/>
              <a:t>‹#›</a:t>
            </a:fld>
            <a:endParaRPr lang="en-US"/>
          </a:p>
        </p:txBody>
      </p:sp>
      <p:sp>
        <p:nvSpPr>
          <p:cNvPr id="8" name="TextBox 7" descr="CONFIDENTIAL_TAG_0xFFEE">
            <a:extLst>
              <a:ext uri="{FF2B5EF4-FFF2-40B4-BE49-F238E27FC236}">
                <a16:creationId xmlns:a16="http://schemas.microsoft.com/office/drawing/2014/main" id="{98938E5C-979F-7995-3D51-1CF958EFA9E8}"/>
              </a:ext>
            </a:extLst>
          </p:cNvPr>
          <p:cNvSpPr txBox="1"/>
          <p:nvPr userDrawn="1"/>
        </p:nvSpPr>
        <p:spPr>
          <a:xfrm>
            <a:off x="4817535" y="6540219"/>
            <a:ext cx="2556931" cy="198185"/>
          </a:xfrm>
          <a:prstGeom prst="rect">
            <a:avLst/>
          </a:prstGeom>
          <a:noFill/>
          <a:effectLst>
            <a:glow>
              <a:srgbClr val="000000"/>
            </a:glow>
          </a:effectLst>
        </p:spPr>
        <p:txBody>
          <a:bodyPr vert="horz" lIns="0" tIns="0" rIns="0" bIns="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34898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F2116-F516-3586-27B8-FA3728A280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B2C8F7-F69C-BFE1-417E-DC2ABB80D0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F175A0-4351-5E4A-08A6-0626DC90B7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24DC44-89D1-AB47-1A71-0BA70DC7DA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1660F7-A0F1-A529-9942-4EA119FB88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A6A521-72EB-4E83-197D-7DC24218796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20AB5A7F-E6AD-CD85-47A9-3277C52623F4}"/>
              </a:ext>
            </a:extLst>
          </p:cNvPr>
          <p:cNvSpPr>
            <a:spLocks noGrp="1"/>
          </p:cNvSpPr>
          <p:nvPr>
            <p:ph type="ftr" sz="quarter" idx="11"/>
          </p:nvPr>
        </p:nvSpPr>
        <p:spPr/>
        <p:txBody>
          <a:bodyPr/>
          <a:lstStyle>
            <a:lvl1pPr>
              <a:defRPr sz="900"/>
            </a:lvl1pPr>
          </a:lstStyle>
          <a:p>
            <a:r>
              <a:rPr lang="en-US"/>
              <a:t>MMEC Proprietary  </a:t>
            </a:r>
          </a:p>
        </p:txBody>
      </p:sp>
      <p:sp>
        <p:nvSpPr>
          <p:cNvPr id="9" name="Slide Number Placeholder 8">
            <a:extLst>
              <a:ext uri="{FF2B5EF4-FFF2-40B4-BE49-F238E27FC236}">
                <a16:creationId xmlns:a16="http://schemas.microsoft.com/office/drawing/2014/main" id="{4CFA9561-A46C-8B19-8338-40A81B891AAE}"/>
              </a:ext>
            </a:extLst>
          </p:cNvPr>
          <p:cNvSpPr>
            <a:spLocks noGrp="1"/>
          </p:cNvSpPr>
          <p:nvPr>
            <p:ph type="sldNum" sz="quarter" idx="12"/>
          </p:nvPr>
        </p:nvSpPr>
        <p:spPr/>
        <p:txBody>
          <a:bodyPr/>
          <a:lstStyle/>
          <a:p>
            <a:fld id="{47A9008A-481B-4F65-A514-1AA65EA0FD53}" type="slidenum">
              <a:rPr lang="en-US" smtClean="0"/>
              <a:pPr/>
              <a:t>‹#›</a:t>
            </a:fld>
            <a:endParaRPr lang="en-US"/>
          </a:p>
        </p:txBody>
      </p:sp>
      <p:sp>
        <p:nvSpPr>
          <p:cNvPr id="10" name="TextBox 9" descr="CONFIDENTIAL_TAG_0xFFEE">
            <a:extLst>
              <a:ext uri="{FF2B5EF4-FFF2-40B4-BE49-F238E27FC236}">
                <a16:creationId xmlns:a16="http://schemas.microsoft.com/office/drawing/2014/main" id="{89253E02-47E6-DB9D-275F-AA3DBE7BE8C4}"/>
              </a:ext>
            </a:extLst>
          </p:cNvPr>
          <p:cNvSpPr txBox="1"/>
          <p:nvPr userDrawn="1"/>
        </p:nvSpPr>
        <p:spPr>
          <a:xfrm>
            <a:off x="4817535" y="6540219"/>
            <a:ext cx="2556931" cy="198185"/>
          </a:xfrm>
          <a:prstGeom prst="rect">
            <a:avLst/>
          </a:prstGeom>
          <a:noFill/>
          <a:effectLst>
            <a:glow>
              <a:srgbClr val="000000"/>
            </a:glow>
          </a:effectLst>
        </p:spPr>
        <p:txBody>
          <a:bodyPr vert="horz" lIns="0" tIns="0" rIns="0" bIns="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3042088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3A297-87D7-66C0-94A3-81AD288A2E25}"/>
              </a:ext>
            </a:extLst>
          </p:cNvPr>
          <p:cNvSpPr>
            <a:spLocks noGrp="1"/>
          </p:cNvSpPr>
          <p:nvPr>
            <p:ph type="title"/>
          </p:nvPr>
        </p:nvSpPr>
        <p:spPr/>
        <p:txBody>
          <a:bodyPr>
            <a:normAutofit/>
          </a:bodyPr>
          <a:lstStyle>
            <a:lvl1pPr>
              <a:defRPr sz="3600"/>
            </a:lvl1pPr>
          </a:lstStyle>
          <a:p>
            <a:r>
              <a:rPr lang="en-US"/>
              <a:t>Click to edit Master title style</a:t>
            </a:r>
          </a:p>
        </p:txBody>
      </p:sp>
      <p:sp>
        <p:nvSpPr>
          <p:cNvPr id="3" name="Date Placeholder 2">
            <a:extLst>
              <a:ext uri="{FF2B5EF4-FFF2-40B4-BE49-F238E27FC236}">
                <a16:creationId xmlns:a16="http://schemas.microsoft.com/office/drawing/2014/main" id="{32A69F04-9B5D-52DD-FEE0-8C4B1B3C2B2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0C17484-BD31-3AC4-0894-C4C3751A013C}"/>
              </a:ext>
            </a:extLst>
          </p:cNvPr>
          <p:cNvSpPr>
            <a:spLocks noGrp="1"/>
          </p:cNvSpPr>
          <p:nvPr>
            <p:ph type="ftr" sz="quarter" idx="11"/>
          </p:nvPr>
        </p:nvSpPr>
        <p:spPr/>
        <p:txBody>
          <a:bodyPr/>
          <a:lstStyle>
            <a:lvl1pPr>
              <a:defRPr sz="900"/>
            </a:lvl1pPr>
          </a:lstStyle>
          <a:p>
            <a:r>
              <a:rPr lang="en-US"/>
              <a:t>MMEC Proprietary  </a:t>
            </a:r>
          </a:p>
        </p:txBody>
      </p:sp>
      <p:sp>
        <p:nvSpPr>
          <p:cNvPr id="5" name="Slide Number Placeholder 4">
            <a:extLst>
              <a:ext uri="{FF2B5EF4-FFF2-40B4-BE49-F238E27FC236}">
                <a16:creationId xmlns:a16="http://schemas.microsoft.com/office/drawing/2014/main" id="{1ACB5994-B9BF-107F-62FF-8E99822CD7FC}"/>
              </a:ext>
            </a:extLst>
          </p:cNvPr>
          <p:cNvSpPr>
            <a:spLocks noGrp="1"/>
          </p:cNvSpPr>
          <p:nvPr>
            <p:ph type="sldNum" sz="quarter" idx="12"/>
          </p:nvPr>
        </p:nvSpPr>
        <p:spPr/>
        <p:txBody>
          <a:bodyPr/>
          <a:lstStyle/>
          <a:p>
            <a:fld id="{47A9008A-481B-4F65-A514-1AA65EA0FD53}" type="slidenum">
              <a:rPr lang="en-US" smtClean="0"/>
              <a:pPr/>
              <a:t>‹#›</a:t>
            </a:fld>
            <a:endParaRPr lang="en-US"/>
          </a:p>
        </p:txBody>
      </p:sp>
      <p:sp>
        <p:nvSpPr>
          <p:cNvPr id="6" name="TextBox 5" descr="CONFIDENTIAL_TAG_0xFFEE">
            <a:extLst>
              <a:ext uri="{FF2B5EF4-FFF2-40B4-BE49-F238E27FC236}">
                <a16:creationId xmlns:a16="http://schemas.microsoft.com/office/drawing/2014/main" id="{92383BC1-053B-9324-D9DA-03827ADB6E6A}"/>
              </a:ext>
            </a:extLst>
          </p:cNvPr>
          <p:cNvSpPr txBox="1"/>
          <p:nvPr userDrawn="1"/>
        </p:nvSpPr>
        <p:spPr>
          <a:xfrm>
            <a:off x="4817535" y="6540219"/>
            <a:ext cx="2556931" cy="198185"/>
          </a:xfrm>
          <a:prstGeom prst="rect">
            <a:avLst/>
          </a:prstGeom>
          <a:noFill/>
          <a:effectLst>
            <a:glow>
              <a:srgbClr val="000000"/>
            </a:glow>
          </a:effectLst>
        </p:spPr>
        <p:txBody>
          <a:bodyPr vert="horz" lIns="0" tIns="0" rIns="0" bIns="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899681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ection Header 1">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66344" y="3328417"/>
            <a:ext cx="11256264" cy="1329267"/>
          </a:xfrm>
        </p:spPr>
        <p:txBody>
          <a:bodyPr>
            <a:noAutofit/>
          </a:bodyPr>
          <a:lstStyle>
            <a:lvl1pPr marL="0" indent="0" algn="ctr">
              <a:buNone/>
              <a:defRPr sz="1800"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7" name="Title 16"/>
          <p:cNvSpPr>
            <a:spLocks noGrp="1"/>
          </p:cNvSpPr>
          <p:nvPr>
            <p:ph type="title" hasCustomPrompt="1"/>
          </p:nvPr>
        </p:nvSpPr>
        <p:spPr bwMode="gray">
          <a:xfrm>
            <a:off x="466344" y="1972855"/>
            <a:ext cx="11256264" cy="1165224"/>
          </a:xfrm>
        </p:spPr>
        <p:txBody>
          <a:bodyPr anchor="b" anchorCtr="0"/>
          <a:lstStyle>
            <a:lvl1pPr algn="ctr">
              <a:defRPr b="1" cap="none" baseline="0">
                <a:solidFill>
                  <a:schemeClr val="bg1"/>
                </a:solidFill>
              </a:defRPr>
            </a:lvl1pPr>
          </a:lstStyle>
          <a:p>
            <a:r>
              <a:rPr lang="en-US"/>
              <a:t>Click to Insert Section Header</a:t>
            </a:r>
          </a:p>
        </p:txBody>
      </p:sp>
      <p:sp>
        <p:nvSpPr>
          <p:cNvPr id="11" name="Date Placeholder 3"/>
          <p:cNvSpPr>
            <a:spLocks noGrp="1"/>
          </p:cNvSpPr>
          <p:nvPr>
            <p:ph type="dt" sz="half" idx="2"/>
          </p:nvPr>
        </p:nvSpPr>
        <p:spPr>
          <a:xfrm>
            <a:off x="8165306" y="6510528"/>
            <a:ext cx="1499902" cy="206236"/>
          </a:xfrm>
          <a:prstGeom prst="rect">
            <a:avLst/>
          </a:prstGeom>
        </p:spPr>
        <p:txBody>
          <a:bodyPr vert="horz" lIns="91440" tIns="45720" rIns="91440" bIns="45720" rtlCol="0" anchor="ctr"/>
          <a:lstStyle>
            <a:lvl1pPr algn="ctr">
              <a:defRPr sz="1000" b="0">
                <a:solidFill>
                  <a:schemeClr val="bg1"/>
                </a:solidFill>
              </a:defRPr>
            </a:lvl1pPr>
          </a:lstStyle>
          <a:p>
            <a:endParaRPr lang="en-US"/>
          </a:p>
        </p:txBody>
      </p:sp>
      <p:sp>
        <p:nvSpPr>
          <p:cNvPr id="12" name="Slide Number Placeholder 5"/>
          <p:cNvSpPr>
            <a:spLocks noGrp="1"/>
          </p:cNvSpPr>
          <p:nvPr>
            <p:ph type="sldNum" sz="quarter" idx="4"/>
          </p:nvPr>
        </p:nvSpPr>
        <p:spPr>
          <a:xfrm>
            <a:off x="466344" y="6510528"/>
            <a:ext cx="557784" cy="206236"/>
          </a:xfrm>
          <a:prstGeom prst="rect">
            <a:avLst/>
          </a:prstGeom>
        </p:spPr>
        <p:txBody>
          <a:bodyPr vert="horz" lIns="0" tIns="45720" rIns="91440" bIns="45720" rtlCol="0" anchor="ctr"/>
          <a:lstStyle>
            <a:lvl1pPr algn="l">
              <a:defRPr sz="1000" b="0">
                <a:solidFill>
                  <a:schemeClr val="bg1"/>
                </a:solidFill>
              </a:defRPr>
            </a:lvl1pPr>
          </a:lstStyle>
          <a:p>
            <a:fld id="{47A9008A-481B-4F65-A514-1AA65EA0FD53}" type="slidenum">
              <a:rPr lang="en-US" smtClean="0"/>
              <a:pPr/>
              <a:t>‹#›</a:t>
            </a:fld>
            <a:endParaRPr lang="en-US"/>
          </a:p>
        </p:txBody>
      </p:sp>
      <p:sp>
        <p:nvSpPr>
          <p:cNvPr id="9" name="Footer Placeholder 4">
            <a:extLst>
              <a:ext uri="{FF2B5EF4-FFF2-40B4-BE49-F238E27FC236}">
                <a16:creationId xmlns:a16="http://schemas.microsoft.com/office/drawing/2014/main" id="{F7C4E471-930D-FB40-B9B0-4203DCF393FC}"/>
              </a:ext>
            </a:extLst>
          </p:cNvPr>
          <p:cNvSpPr>
            <a:spLocks noGrp="1"/>
          </p:cNvSpPr>
          <p:nvPr>
            <p:ph type="ftr" sz="quarter" idx="3"/>
          </p:nvPr>
        </p:nvSpPr>
        <p:spPr>
          <a:xfrm>
            <a:off x="1087036" y="6510528"/>
            <a:ext cx="7035320" cy="210312"/>
          </a:xfrm>
          <a:prstGeom prst="rect">
            <a:avLst/>
          </a:prstGeom>
        </p:spPr>
        <p:txBody>
          <a:bodyPr vert="horz" lIns="91440" tIns="45720" rIns="91440" bIns="45720" rtlCol="0" anchor="ctr"/>
          <a:lstStyle>
            <a:lvl1pPr algn="ctr">
              <a:defRPr sz="700" b="0">
                <a:solidFill>
                  <a:schemeClr val="bg1"/>
                </a:solidFill>
              </a:defRPr>
            </a:lvl1pPr>
          </a:lstStyle>
          <a:p>
            <a:r>
              <a:rPr lang="en-US"/>
              <a:t>MMEC Proprietary  </a:t>
            </a:r>
          </a:p>
        </p:txBody>
      </p:sp>
      <p:pic>
        <p:nvPicPr>
          <p:cNvPr id="10" name="Picture 9">
            <a:extLst>
              <a:ext uri="{FF2B5EF4-FFF2-40B4-BE49-F238E27FC236}">
                <a16:creationId xmlns:a16="http://schemas.microsoft.com/office/drawing/2014/main" id="{59BEE2D0-B6CF-A34E-A450-F0B43B20FE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Box 12" descr="CONFIDENTIAL_TAG_0xFFEE">
            <a:extLst>
              <a:ext uri="{FF2B5EF4-FFF2-40B4-BE49-F238E27FC236}">
                <a16:creationId xmlns:a16="http://schemas.microsoft.com/office/drawing/2014/main" id="{7C5BA21D-85AE-034B-819B-02F4A7AC3501}"/>
              </a:ext>
            </a:extLst>
          </p:cNvPr>
          <p:cNvSpPr txBox="1"/>
          <p:nvPr userDrawn="1"/>
        </p:nvSpPr>
        <p:spPr>
          <a:xfrm>
            <a:off x="4817535" y="6540219"/>
            <a:ext cx="2556931" cy="198185"/>
          </a:xfrm>
          <a:prstGeom prst="rect">
            <a:avLst/>
          </a:prstGeom>
          <a:noFill/>
          <a:effectLst>
            <a:glow>
              <a:srgbClr val="000000"/>
            </a:glow>
          </a:effectLst>
        </p:spPr>
        <p:txBody>
          <a:bodyPr vert="horz" lIns="0" tIns="0" rIns="0" bIns="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458449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DAD5D-D256-258A-D34E-434CBFC824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8418D1-E6A1-100C-C70F-370A38D664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F076F3-63CC-1DD8-7B2C-4A8536B2F57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C902D1F-D800-3A94-1EF3-98E2EBC8325A}"/>
              </a:ext>
            </a:extLst>
          </p:cNvPr>
          <p:cNvSpPr>
            <a:spLocks noGrp="1"/>
          </p:cNvSpPr>
          <p:nvPr>
            <p:ph type="ftr" sz="quarter" idx="11"/>
          </p:nvPr>
        </p:nvSpPr>
        <p:spPr/>
        <p:txBody>
          <a:bodyPr/>
          <a:lstStyle/>
          <a:p>
            <a:r>
              <a:rPr lang="en-US"/>
              <a:t>MMEC Proprietary  </a:t>
            </a:r>
          </a:p>
        </p:txBody>
      </p:sp>
      <p:sp>
        <p:nvSpPr>
          <p:cNvPr id="6" name="Slide Number Placeholder 5">
            <a:extLst>
              <a:ext uri="{FF2B5EF4-FFF2-40B4-BE49-F238E27FC236}">
                <a16:creationId xmlns:a16="http://schemas.microsoft.com/office/drawing/2014/main" id="{AABDCB2A-4D67-9A71-40E5-E962DFCE1E08}"/>
              </a:ext>
            </a:extLst>
          </p:cNvPr>
          <p:cNvSpPr>
            <a:spLocks noGrp="1"/>
          </p:cNvSpPr>
          <p:nvPr>
            <p:ph type="sldNum" sz="quarter" idx="12"/>
          </p:nvPr>
        </p:nvSpPr>
        <p:spPr/>
        <p:txBody>
          <a:bodyPr/>
          <a:lstStyle/>
          <a:p>
            <a:fld id="{2DB14FED-A694-DD4E-9C0F-10BD5455EBBF}" type="slidenum">
              <a:rPr lang="en-US" smtClean="0"/>
              <a:t>‹#›</a:t>
            </a:fld>
            <a:endParaRPr lang="en-US"/>
          </a:p>
        </p:txBody>
      </p:sp>
    </p:spTree>
    <p:extLst>
      <p:ext uri="{BB962C8B-B14F-4D97-AF65-F5344CB8AC3E}">
        <p14:creationId xmlns:p14="http://schemas.microsoft.com/office/powerpoint/2010/main" val="764177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11732-E3D4-494A-869F-5E48C462E5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40D27E-E3CE-4847-9C95-700FF5B584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5E2346-9496-4512-A53E-F2D3B5C11BB7}"/>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5" name="Footer Placeholder 4">
            <a:extLst>
              <a:ext uri="{FF2B5EF4-FFF2-40B4-BE49-F238E27FC236}">
                <a16:creationId xmlns:a16="http://schemas.microsoft.com/office/drawing/2014/main" id="{F9ED71EE-52A5-4305-A9A6-FF32B91F70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6154BA-7018-4178-8835-402F7DF6B02A}"/>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5939206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4F044-5646-7B73-7ECB-39CA9F363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F768CF-F12A-5F45-1F03-CB723D964B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8BB6654-2819-0056-430C-47CC3F0A3D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FE740B-2F99-9C3F-3A43-ECFBB648C0D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98F8CFE-3EDC-DE51-18EB-FD1BC5605EC6}"/>
              </a:ext>
            </a:extLst>
          </p:cNvPr>
          <p:cNvSpPr>
            <a:spLocks noGrp="1"/>
          </p:cNvSpPr>
          <p:nvPr>
            <p:ph type="ftr" sz="quarter" idx="11"/>
          </p:nvPr>
        </p:nvSpPr>
        <p:spPr/>
        <p:txBody>
          <a:bodyPr/>
          <a:lstStyle/>
          <a:p>
            <a:r>
              <a:rPr lang="en-US"/>
              <a:t>MMEC Proprietary  </a:t>
            </a:r>
          </a:p>
        </p:txBody>
      </p:sp>
      <p:sp>
        <p:nvSpPr>
          <p:cNvPr id="7" name="Slide Number Placeholder 6">
            <a:extLst>
              <a:ext uri="{FF2B5EF4-FFF2-40B4-BE49-F238E27FC236}">
                <a16:creationId xmlns:a16="http://schemas.microsoft.com/office/drawing/2014/main" id="{551C2A69-57D7-F316-561B-1F1F8AD2303F}"/>
              </a:ext>
            </a:extLst>
          </p:cNvPr>
          <p:cNvSpPr>
            <a:spLocks noGrp="1"/>
          </p:cNvSpPr>
          <p:nvPr>
            <p:ph type="sldNum" sz="quarter" idx="12"/>
          </p:nvPr>
        </p:nvSpPr>
        <p:spPr/>
        <p:txBody>
          <a:bodyPr/>
          <a:lstStyle/>
          <a:p>
            <a:fld id="{2DB14FED-A694-DD4E-9C0F-10BD5455EBBF}" type="slidenum">
              <a:rPr lang="en-US" smtClean="0"/>
              <a:t>‹#›</a:t>
            </a:fld>
            <a:endParaRPr lang="en-US"/>
          </a:p>
        </p:txBody>
      </p:sp>
    </p:spTree>
    <p:extLst>
      <p:ext uri="{BB962C8B-B14F-4D97-AF65-F5344CB8AC3E}">
        <p14:creationId xmlns:p14="http://schemas.microsoft.com/office/powerpoint/2010/main" val="5715001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F5F4D-B73C-C8FB-8A73-6E6541CA81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984549-0712-A4B6-E122-43715F2444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42FEB8-E8B1-CCC7-018C-9AFF8A8D1B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884A24-06E1-436B-C8C1-86B7837094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749B60-C09D-36BB-CB43-0414AD4963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392237-559E-EA24-159A-80D5ADC8A193}"/>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3D4EC9D-79B6-999F-6905-2E29E7128898}"/>
              </a:ext>
            </a:extLst>
          </p:cNvPr>
          <p:cNvSpPr>
            <a:spLocks noGrp="1"/>
          </p:cNvSpPr>
          <p:nvPr>
            <p:ph type="ftr" sz="quarter" idx="11"/>
          </p:nvPr>
        </p:nvSpPr>
        <p:spPr/>
        <p:txBody>
          <a:bodyPr/>
          <a:lstStyle/>
          <a:p>
            <a:r>
              <a:rPr lang="en-US"/>
              <a:t>MMEC Proprietary  </a:t>
            </a:r>
          </a:p>
        </p:txBody>
      </p:sp>
      <p:sp>
        <p:nvSpPr>
          <p:cNvPr id="9" name="Slide Number Placeholder 8">
            <a:extLst>
              <a:ext uri="{FF2B5EF4-FFF2-40B4-BE49-F238E27FC236}">
                <a16:creationId xmlns:a16="http://schemas.microsoft.com/office/drawing/2014/main" id="{C69D636F-30BC-FA75-A429-806A6B4FF8C5}"/>
              </a:ext>
            </a:extLst>
          </p:cNvPr>
          <p:cNvSpPr>
            <a:spLocks noGrp="1"/>
          </p:cNvSpPr>
          <p:nvPr>
            <p:ph type="sldNum" sz="quarter" idx="12"/>
          </p:nvPr>
        </p:nvSpPr>
        <p:spPr/>
        <p:txBody>
          <a:bodyPr/>
          <a:lstStyle/>
          <a:p>
            <a:fld id="{2DB14FED-A694-DD4E-9C0F-10BD5455EBBF}" type="slidenum">
              <a:rPr lang="en-US" smtClean="0"/>
              <a:t>‹#›</a:t>
            </a:fld>
            <a:endParaRPr lang="en-US"/>
          </a:p>
        </p:txBody>
      </p:sp>
    </p:spTree>
    <p:extLst>
      <p:ext uri="{BB962C8B-B14F-4D97-AF65-F5344CB8AC3E}">
        <p14:creationId xmlns:p14="http://schemas.microsoft.com/office/powerpoint/2010/main" val="17910101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541B9-8044-E88E-84B3-9768A9005B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AA58A7-ECC6-BB15-0C3E-9E9F8BBBA07A}"/>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5D792C6-68E4-22F3-BB32-3B77A79196B5}"/>
              </a:ext>
            </a:extLst>
          </p:cNvPr>
          <p:cNvSpPr>
            <a:spLocks noGrp="1"/>
          </p:cNvSpPr>
          <p:nvPr>
            <p:ph type="ftr" sz="quarter" idx="11"/>
          </p:nvPr>
        </p:nvSpPr>
        <p:spPr/>
        <p:txBody>
          <a:bodyPr/>
          <a:lstStyle/>
          <a:p>
            <a:r>
              <a:rPr lang="en-US"/>
              <a:t>MMEC Proprietary  </a:t>
            </a:r>
          </a:p>
        </p:txBody>
      </p:sp>
      <p:sp>
        <p:nvSpPr>
          <p:cNvPr id="5" name="Slide Number Placeholder 4">
            <a:extLst>
              <a:ext uri="{FF2B5EF4-FFF2-40B4-BE49-F238E27FC236}">
                <a16:creationId xmlns:a16="http://schemas.microsoft.com/office/drawing/2014/main" id="{E20D708E-E42D-ED1D-0E22-15854E28D3F4}"/>
              </a:ext>
            </a:extLst>
          </p:cNvPr>
          <p:cNvSpPr>
            <a:spLocks noGrp="1"/>
          </p:cNvSpPr>
          <p:nvPr>
            <p:ph type="sldNum" sz="quarter" idx="12"/>
          </p:nvPr>
        </p:nvSpPr>
        <p:spPr/>
        <p:txBody>
          <a:bodyPr/>
          <a:lstStyle/>
          <a:p>
            <a:fld id="{2DB14FED-A694-DD4E-9C0F-10BD5455EBBF}" type="slidenum">
              <a:rPr lang="en-US" smtClean="0"/>
              <a:t>‹#›</a:t>
            </a:fld>
            <a:endParaRPr lang="en-US"/>
          </a:p>
        </p:txBody>
      </p:sp>
    </p:spTree>
    <p:extLst>
      <p:ext uri="{BB962C8B-B14F-4D97-AF65-F5344CB8AC3E}">
        <p14:creationId xmlns:p14="http://schemas.microsoft.com/office/powerpoint/2010/main" val="14876738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er_slide_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1CA1059-9AC6-3342-BCC8-A7832BEE2F6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566" b="6326"/>
          <a:stretch/>
        </p:blipFill>
        <p:spPr>
          <a:xfrm>
            <a:off x="-14990" y="0"/>
            <a:ext cx="12257738" cy="6949440"/>
          </a:xfrm>
          <a:prstGeom prst="rect">
            <a:avLst/>
          </a:prstGeom>
        </p:spPr>
      </p:pic>
      <p:sp>
        <p:nvSpPr>
          <p:cNvPr id="15" name="Rectangle 14">
            <a:extLst>
              <a:ext uri="{FF2B5EF4-FFF2-40B4-BE49-F238E27FC236}">
                <a16:creationId xmlns:a16="http://schemas.microsoft.com/office/drawing/2014/main" id="{D3079D97-F29D-514C-A224-063510F05005}"/>
              </a:ext>
            </a:extLst>
          </p:cNvPr>
          <p:cNvSpPr/>
          <p:nvPr userDrawn="1"/>
        </p:nvSpPr>
        <p:spPr>
          <a:xfrm>
            <a:off x="0" y="0"/>
            <a:ext cx="12191999" cy="6949440"/>
          </a:xfrm>
          <a:prstGeom prst="rect">
            <a:avLst/>
          </a:prstGeom>
          <a:gradFill>
            <a:gsLst>
              <a:gs pos="0">
                <a:srgbClr val="000000">
                  <a:alpha val="0"/>
                </a:srgbClr>
              </a:gs>
              <a:gs pos="100000">
                <a:schemeClr val="accent6">
                  <a:lumMod val="0"/>
                  <a:alpha val="50000"/>
                </a:schemeClr>
              </a:gs>
            </a:gsLst>
            <a:lin ang="5400000" scaled="1"/>
          </a:gra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B98420C4-21F9-7C40-8EE8-A95390E5A466}"/>
              </a:ext>
            </a:extLst>
          </p:cNvPr>
          <p:cNvCxnSpPr/>
          <p:nvPr userDrawn="1"/>
        </p:nvCxnSpPr>
        <p:spPr>
          <a:xfrm>
            <a:off x="5649464" y="2828034"/>
            <a:ext cx="893073"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6B27733-E082-EC4E-898E-EE4C5AFAC7A1}"/>
              </a:ext>
            </a:extLst>
          </p:cNvPr>
          <p:cNvSpPr/>
          <p:nvPr userDrawn="1"/>
        </p:nvSpPr>
        <p:spPr>
          <a:xfrm>
            <a:off x="1" y="5005142"/>
            <a:ext cx="12191998" cy="1304332"/>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D0F8B91-5A66-DC4E-A79A-A099CF9BC7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57641" y="5217106"/>
            <a:ext cx="2876718" cy="914400"/>
          </a:xfrm>
          <a:prstGeom prst="rect">
            <a:avLst/>
          </a:prstGeom>
        </p:spPr>
      </p:pic>
    </p:spTree>
    <p:extLst>
      <p:ext uri="{BB962C8B-B14F-4D97-AF65-F5344CB8AC3E}">
        <p14:creationId xmlns:p14="http://schemas.microsoft.com/office/powerpoint/2010/main" val="36032646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Header_slide_2">
    <p:bg>
      <p:bgPr>
        <a:solidFill>
          <a:srgbClr val="25476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7299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66D232-8E98-054D-9728-BFF582E91681}"/>
              </a:ext>
            </a:extLst>
          </p:cNvPr>
          <p:cNvPicPr>
            <a:picLocks noChangeAspect="1"/>
          </p:cNvPicPr>
          <p:nvPr userDrawn="1"/>
        </p:nvPicPr>
        <p:blipFill>
          <a:blip r:embed="rId2"/>
          <a:stretch>
            <a:fillRect/>
          </a:stretch>
        </p:blipFill>
        <p:spPr>
          <a:xfrm>
            <a:off x="0" y="0"/>
            <a:ext cx="3588300" cy="6858000"/>
          </a:xfrm>
          <a:prstGeom prst="rect">
            <a:avLst/>
          </a:prstGeom>
        </p:spPr>
      </p:pic>
    </p:spTree>
    <p:extLst>
      <p:ext uri="{BB962C8B-B14F-4D97-AF65-F5344CB8AC3E}">
        <p14:creationId xmlns:p14="http://schemas.microsoft.com/office/powerpoint/2010/main" val="39934128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slide_1">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B7FB824-A5DF-BA4A-AC9A-D8EE5163883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Rectangle 18">
            <a:extLst>
              <a:ext uri="{FF2B5EF4-FFF2-40B4-BE49-F238E27FC236}">
                <a16:creationId xmlns:a16="http://schemas.microsoft.com/office/drawing/2014/main" id="{6186F4A3-AD95-6444-8AEC-488F39277424}"/>
              </a:ext>
            </a:extLst>
          </p:cNvPr>
          <p:cNvSpPr/>
          <p:nvPr userDrawn="1"/>
        </p:nvSpPr>
        <p:spPr>
          <a:xfrm>
            <a:off x="0" y="3785936"/>
            <a:ext cx="12192000" cy="2245895"/>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047B8DD-5370-BF41-AF51-87ADE9AC8996}"/>
              </a:ext>
            </a:extLst>
          </p:cNvPr>
          <p:cNvSpPr/>
          <p:nvPr userDrawn="1"/>
        </p:nvSpPr>
        <p:spPr>
          <a:xfrm>
            <a:off x="7732438" y="5619751"/>
            <a:ext cx="3419475" cy="12382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82F718AE-B87F-6A4D-9CCA-22E2F53206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03816" y="5781675"/>
            <a:ext cx="2876718" cy="914400"/>
          </a:xfrm>
          <a:prstGeom prst="rect">
            <a:avLst/>
          </a:prstGeom>
        </p:spPr>
      </p:pic>
    </p:spTree>
    <p:extLst>
      <p:ext uri="{BB962C8B-B14F-4D97-AF65-F5344CB8AC3E}">
        <p14:creationId xmlns:p14="http://schemas.microsoft.com/office/powerpoint/2010/main" val="7183901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_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92D3A5F-BB8A-4E42-8FEB-4448FC20C583}"/>
              </a:ext>
            </a:extLst>
          </p:cNvPr>
          <p:cNvPicPr>
            <a:picLocks noChangeAspect="1"/>
          </p:cNvPicPr>
          <p:nvPr userDrawn="1"/>
        </p:nvPicPr>
        <p:blipFill>
          <a:blip r:embed="rId2"/>
          <a:stretch>
            <a:fillRect/>
          </a:stretch>
        </p:blipFill>
        <p:spPr>
          <a:xfrm>
            <a:off x="-86020" y="-24063"/>
            <a:ext cx="3588300" cy="6906126"/>
          </a:xfrm>
          <a:prstGeom prst="rect">
            <a:avLst/>
          </a:prstGeom>
        </p:spPr>
      </p:pic>
      <p:pic>
        <p:nvPicPr>
          <p:cNvPr id="16" name="Picture 15">
            <a:extLst>
              <a:ext uri="{FF2B5EF4-FFF2-40B4-BE49-F238E27FC236}">
                <a16:creationId xmlns:a16="http://schemas.microsoft.com/office/drawing/2014/main" id="{82F718AE-B87F-6A4D-9CCA-22E2F53206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03816" y="5781675"/>
            <a:ext cx="2876718" cy="914400"/>
          </a:xfrm>
          <a:prstGeom prst="rect">
            <a:avLst/>
          </a:prstGeom>
        </p:spPr>
      </p:pic>
    </p:spTree>
    <p:extLst>
      <p:ext uri="{BB962C8B-B14F-4D97-AF65-F5344CB8AC3E}">
        <p14:creationId xmlns:p14="http://schemas.microsoft.com/office/powerpoint/2010/main" val="32377050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ontent_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92D3A5F-BB8A-4E42-8FEB-4448FC20C583}"/>
              </a:ext>
            </a:extLst>
          </p:cNvPr>
          <p:cNvPicPr>
            <a:picLocks noChangeAspect="1"/>
          </p:cNvPicPr>
          <p:nvPr userDrawn="1"/>
        </p:nvPicPr>
        <p:blipFill>
          <a:blip r:embed="rId3"/>
          <a:stretch>
            <a:fillRect/>
          </a:stretch>
        </p:blipFill>
        <p:spPr>
          <a:xfrm>
            <a:off x="-86020" y="-24063"/>
            <a:ext cx="3588300" cy="6906126"/>
          </a:xfrm>
          <a:prstGeom prst="rect">
            <a:avLst/>
          </a:prstGeom>
        </p:spPr>
      </p:pic>
    </p:spTree>
    <p:custDataLst>
      <p:tags r:id="rId1"/>
    </p:custDataLst>
    <p:extLst>
      <p:ext uri="{BB962C8B-B14F-4D97-AF65-F5344CB8AC3E}">
        <p14:creationId xmlns:p14="http://schemas.microsoft.com/office/powerpoint/2010/main" val="21950582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Content_slide_1">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983DD9BF-702D-438C-82A0-C7A7D8B5C3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0088880" y="0"/>
            <a:ext cx="2103120" cy="6858000"/>
          </a:xfrm>
          <a:prstGeom prst="rect">
            <a:avLst/>
          </a:prstGeom>
          <a:solidFill>
            <a:srgbClr val="2547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11">
            <a:extLst>
              <a:ext uri="{FF2B5EF4-FFF2-40B4-BE49-F238E27FC236}">
                <a16:creationId xmlns:a16="http://schemas.microsoft.com/office/drawing/2014/main" id="{E8F49998-0346-4937-8264-FC53768C5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104B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OACC (@TheOACC) / Twitter">
            <a:extLst>
              <a:ext uri="{FF2B5EF4-FFF2-40B4-BE49-F238E27FC236}">
                <a16:creationId xmlns:a16="http://schemas.microsoft.com/office/drawing/2014/main" id="{66019905-DC7D-4102-8D44-5928A135C634}"/>
              </a:ext>
            </a:extLst>
          </p:cNvPr>
          <p:cNvPicPr>
            <a:picLocks noChangeAspect="1" noChangeArrowheads="1"/>
          </p:cNvPicPr>
          <p:nvPr userDrawn="1"/>
        </p:nvPicPr>
        <p:blipFill rotWithShape="1">
          <a:blip r:embed="rId2">
            <a:alphaModFix/>
            <a:extLst>
              <a:ext uri="{28A0092B-C50C-407E-A947-70E740481C1C}">
                <a14:useLocalDpi xmlns:a14="http://schemas.microsoft.com/office/drawing/2010/main" val="0"/>
              </a:ext>
            </a:extLst>
          </a:blip>
          <a:srcRect r="-8" b="153"/>
          <a:stretch/>
        </p:blipFill>
        <p:spPr bwMode="auto">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721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73854-9914-4DF5-B0A5-42CFEB0FD5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1FECE3-F5A0-408D-B3BB-E407311D4B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7629BD-3DE3-43C6-AF0D-1A8453CFE609}"/>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5" name="Footer Placeholder 4">
            <a:extLst>
              <a:ext uri="{FF2B5EF4-FFF2-40B4-BE49-F238E27FC236}">
                <a16:creationId xmlns:a16="http://schemas.microsoft.com/office/drawing/2014/main" id="{EDCDF310-D640-4C70-8B6C-0E9D1F63EB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202DFC-B9DD-4511-99A1-AEC637F65AF8}"/>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10050718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Content_slide_1">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047B8DD-5370-BF41-AF51-87ADE9AC8996}"/>
              </a:ext>
            </a:extLst>
          </p:cNvPr>
          <p:cNvSpPr/>
          <p:nvPr userDrawn="1"/>
        </p:nvSpPr>
        <p:spPr>
          <a:xfrm>
            <a:off x="4386262" y="5619751"/>
            <a:ext cx="3419475" cy="12382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82F718AE-B87F-6A4D-9CCA-22E2F53206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57640" y="5781675"/>
            <a:ext cx="2876718" cy="914400"/>
          </a:xfrm>
          <a:prstGeom prst="rect">
            <a:avLst/>
          </a:prstGeom>
        </p:spPr>
      </p:pic>
    </p:spTree>
    <p:extLst>
      <p:ext uri="{BB962C8B-B14F-4D97-AF65-F5344CB8AC3E}">
        <p14:creationId xmlns:p14="http://schemas.microsoft.com/office/powerpoint/2010/main" val="16399505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Content_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92D3A5F-BB8A-4E42-8FEB-4448FC20C583}"/>
              </a:ext>
            </a:extLst>
          </p:cNvPr>
          <p:cNvPicPr>
            <a:picLocks noChangeAspect="1"/>
          </p:cNvPicPr>
          <p:nvPr userDrawn="1"/>
        </p:nvPicPr>
        <p:blipFill>
          <a:blip r:embed="rId2"/>
          <a:stretch>
            <a:fillRect/>
          </a:stretch>
        </p:blipFill>
        <p:spPr>
          <a:xfrm>
            <a:off x="-86020" y="-24063"/>
            <a:ext cx="3588300" cy="6906126"/>
          </a:xfrm>
          <a:prstGeom prst="rect">
            <a:avLst/>
          </a:prstGeom>
        </p:spPr>
      </p:pic>
    </p:spTree>
    <p:extLst>
      <p:ext uri="{BB962C8B-B14F-4D97-AF65-F5344CB8AC3E}">
        <p14:creationId xmlns:p14="http://schemas.microsoft.com/office/powerpoint/2010/main" val="30435054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_slide_2">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19666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ank_you_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177A47-6DDD-854F-A364-1A0FF5466670}"/>
              </a:ext>
            </a:extLst>
          </p:cNvPr>
          <p:cNvSpPr/>
          <p:nvPr userDrawn="1"/>
        </p:nvSpPr>
        <p:spPr>
          <a:xfrm>
            <a:off x="0" y="5259946"/>
            <a:ext cx="12192000" cy="15980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25E1C57-2774-E046-A8C6-4D453DDEB4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22372" y="5590561"/>
            <a:ext cx="2947256" cy="936822"/>
          </a:xfrm>
          <a:prstGeom prst="rect">
            <a:avLst/>
          </a:prstGeom>
        </p:spPr>
      </p:pic>
    </p:spTree>
    <p:extLst>
      <p:ext uri="{BB962C8B-B14F-4D97-AF65-F5344CB8AC3E}">
        <p14:creationId xmlns:p14="http://schemas.microsoft.com/office/powerpoint/2010/main" val="32842892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549835" y="6310313"/>
            <a:ext cx="2844800" cy="365125"/>
          </a:xfrm>
          <a:prstGeom prst="rect">
            <a:avLst/>
          </a:prstGeom>
        </p:spPr>
        <p:txBody>
          <a:bodyPr/>
          <a:lstStyle>
            <a:lvl1pPr>
              <a:defRPr sz="1200">
                <a:solidFill>
                  <a:schemeClr val="bg1"/>
                </a:solidFill>
                <a:latin typeface="Gill Sans MT" panose="020B0502020104020203" pitchFamily="34" charset="0"/>
              </a:defRPr>
            </a:lvl1pPr>
          </a:lstStyle>
          <a:p>
            <a:fld id="{695255DA-0DDD-4B79-9186-39FCD83CF054}"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2236500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3D3D3D"/>
                </a:solidFill>
                <a:latin typeface="Helvetica"/>
                <a:cs typeface="Helvetica"/>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Helvetica"/>
                <a:cs typeface="Helvetic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460153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33241463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15711452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28018997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2508611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54BCD-FA64-49DA-96F8-3CF7621013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458D20-D048-450A-B09A-0E705F876D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41149F-ADF7-4294-B656-8FEC26CBCC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1487D3-D57C-42EF-BA80-4C913EC2CC6F}"/>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6" name="Footer Placeholder 5">
            <a:extLst>
              <a:ext uri="{FF2B5EF4-FFF2-40B4-BE49-F238E27FC236}">
                <a16:creationId xmlns:a16="http://schemas.microsoft.com/office/drawing/2014/main" id="{C5A1D174-8065-4662-BB28-6F75BCB004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CADE99-4495-4055-829D-F76F05856753}"/>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16727340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41862671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7683244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10304830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11416716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929346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0C50CD-E178-4744-9B35-B2F624D6C5E9}"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pPr/>
              <a:t>‹#›</a:t>
            </a:fld>
            <a:endParaRPr lang="en-US" dirty="0"/>
          </a:p>
        </p:txBody>
      </p:sp>
    </p:spTree>
    <p:extLst>
      <p:ext uri="{BB962C8B-B14F-4D97-AF65-F5344CB8AC3E}">
        <p14:creationId xmlns:p14="http://schemas.microsoft.com/office/powerpoint/2010/main" val="15752027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0C50CD-E178-4744-9B35-B2F624D6C5E9}"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353429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0C50CD-E178-4744-9B35-B2F624D6C5E9}"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pPr/>
              <a:t>‹#›</a:t>
            </a:fld>
            <a:endParaRPr lang="en-US" dirty="0"/>
          </a:p>
        </p:txBody>
      </p:sp>
    </p:spTree>
    <p:extLst>
      <p:ext uri="{BB962C8B-B14F-4D97-AF65-F5344CB8AC3E}">
        <p14:creationId xmlns:p14="http://schemas.microsoft.com/office/powerpoint/2010/main" val="13208585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0C50CD-E178-4744-9B35-B2F624D6C5E9}"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96016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0C50CD-E178-4744-9B35-B2F624D6C5E9}"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pPr/>
              <a:t>‹#›</a:t>
            </a:fld>
            <a:endParaRPr lang="en-US" dirty="0"/>
          </a:p>
        </p:txBody>
      </p:sp>
    </p:spTree>
    <p:extLst>
      <p:ext uri="{BB962C8B-B14F-4D97-AF65-F5344CB8AC3E}">
        <p14:creationId xmlns:p14="http://schemas.microsoft.com/office/powerpoint/2010/main" val="482271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B3DC9-35F0-4E8F-A18D-1E5DD2DBF9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CE9325-71F0-4D45-8AC1-FB10BA47A7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2D8DCE-6284-468C-AFAE-9D533BB298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58E3AA-133E-41CB-B554-FF0CE7409A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6F97C8-17F5-43CF-8DEE-A8B3CAD75E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6AC950-B26D-4B4B-AF47-260954C1B4D5}"/>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8" name="Footer Placeholder 7">
            <a:extLst>
              <a:ext uri="{FF2B5EF4-FFF2-40B4-BE49-F238E27FC236}">
                <a16:creationId xmlns:a16="http://schemas.microsoft.com/office/drawing/2014/main" id="{25010F77-63F5-4B45-8DEF-4BF6AA8604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30B078-13CC-4A77-80BD-6E088D5C4B4E}"/>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298013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38939649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0C50CD-E178-4744-9B35-B2F624D6C5E9}" type="datetimeFigureOut">
              <a:rPr lang="en-US" smtClean="0"/>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8CC95F-0247-41B6-91CF-DC97C76A7088}" type="slidenum">
              <a:rPr lang="en-US" smtClean="0"/>
              <a:t>‹#›</a:t>
            </a:fld>
            <a:endParaRPr lang="en-US" dirty="0"/>
          </a:p>
        </p:txBody>
      </p:sp>
    </p:spTree>
    <p:extLst>
      <p:ext uri="{BB962C8B-B14F-4D97-AF65-F5344CB8AC3E}">
        <p14:creationId xmlns:p14="http://schemas.microsoft.com/office/powerpoint/2010/main" val="987194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61A8C-F13D-465C-BF14-2835514B0F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E75B9B8-4E2B-43FD-B5F7-E9DED923FEA5}"/>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4" name="Footer Placeholder 3">
            <a:extLst>
              <a:ext uri="{FF2B5EF4-FFF2-40B4-BE49-F238E27FC236}">
                <a16:creationId xmlns:a16="http://schemas.microsoft.com/office/drawing/2014/main" id="{9236F1BE-85C0-4B50-A59D-C88F7DE587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FC5703-55CD-4C75-9CCF-98EA437DD6D2}"/>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130981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99E72C-A32D-4BD8-9C46-2AD5DDF10356}"/>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3" name="Footer Placeholder 2">
            <a:extLst>
              <a:ext uri="{FF2B5EF4-FFF2-40B4-BE49-F238E27FC236}">
                <a16:creationId xmlns:a16="http://schemas.microsoft.com/office/drawing/2014/main" id="{A922C2C5-CBFC-43A6-AEA8-87444D71AC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72903B-F13B-44C1-8182-185FBEF2D533}"/>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3590787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B2682-EFA0-449B-8230-202CFCC7FD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E572AE-647A-47E1-A45B-FAFC2C73C0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851253-B247-451C-9895-0D20D4BFC6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795103-8092-4DFE-94C0-E3B39969D301}"/>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6" name="Footer Placeholder 5">
            <a:extLst>
              <a:ext uri="{FF2B5EF4-FFF2-40B4-BE49-F238E27FC236}">
                <a16:creationId xmlns:a16="http://schemas.microsoft.com/office/drawing/2014/main" id="{0EB9C38B-8295-4053-B777-B0A9A9739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27B815-E840-4709-AB53-3DBF2C178129}"/>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1718886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6A048-3A0B-4C5B-A634-AE217CDD0E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9D0866-7DB6-40C2-82FF-FD7D52DD89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F673FB-A185-4BB2-AC18-26C1AEA46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26F8F5-6072-40EC-AA62-8648DCAB4592}"/>
              </a:ext>
            </a:extLst>
          </p:cNvPr>
          <p:cNvSpPr>
            <a:spLocks noGrp="1"/>
          </p:cNvSpPr>
          <p:nvPr>
            <p:ph type="dt" sz="half" idx="10"/>
          </p:nvPr>
        </p:nvSpPr>
        <p:spPr/>
        <p:txBody>
          <a:bodyPr/>
          <a:lstStyle/>
          <a:p>
            <a:fld id="{F0859A3C-EBFF-4099-9677-45671682F433}" type="datetimeFigureOut">
              <a:rPr lang="en-US" smtClean="0"/>
              <a:t>6/17/2025</a:t>
            </a:fld>
            <a:endParaRPr lang="en-US"/>
          </a:p>
        </p:txBody>
      </p:sp>
      <p:sp>
        <p:nvSpPr>
          <p:cNvPr id="6" name="Footer Placeholder 5">
            <a:extLst>
              <a:ext uri="{FF2B5EF4-FFF2-40B4-BE49-F238E27FC236}">
                <a16:creationId xmlns:a16="http://schemas.microsoft.com/office/drawing/2014/main" id="{171EB464-D851-45A1-9383-EB47377FE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114406-C3B3-4651-A103-2A72C29AC5B6}"/>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2856247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image" Target="../media/image6.emf"/><Relationship Id="rId3" Type="http://schemas.openxmlformats.org/officeDocument/2006/relationships/slideLayout" Target="../slideLayouts/slideLayout15.xml"/><Relationship Id="rId7" Type="http://schemas.openxmlformats.org/officeDocument/2006/relationships/theme" Target="../theme/theme2.xml"/><Relationship Id="rId12"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5.png"/><Relationship Id="rId5" Type="http://schemas.openxmlformats.org/officeDocument/2006/relationships/slideLayout" Target="../slideLayouts/slideLayout17.xml"/><Relationship Id="rId10" Type="http://schemas.openxmlformats.org/officeDocument/2006/relationships/image" Target="../media/image4.png"/><Relationship Id="rId4" Type="http://schemas.openxmlformats.org/officeDocument/2006/relationships/slideLayout" Target="../slideLayouts/slideLayout16.xml"/><Relationship Id="rId9"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4.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11.png"/><Relationship Id="rId5" Type="http://schemas.openxmlformats.org/officeDocument/2006/relationships/theme" Target="../theme/theme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theme" Target="../theme/theme5.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CEFDDA-0606-4479-8A0E-75EA20B78B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389C92-CFE6-4854-868E-C7F85E5CBD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91BB9-D968-4C71-8177-A89B0D6F45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859A3C-EBFF-4099-9677-45671682F433}" type="datetimeFigureOut">
              <a:rPr lang="en-US" smtClean="0"/>
              <a:t>6/17/2025</a:t>
            </a:fld>
            <a:endParaRPr lang="en-US"/>
          </a:p>
        </p:txBody>
      </p:sp>
      <p:sp>
        <p:nvSpPr>
          <p:cNvPr id="5" name="Footer Placeholder 4">
            <a:extLst>
              <a:ext uri="{FF2B5EF4-FFF2-40B4-BE49-F238E27FC236}">
                <a16:creationId xmlns:a16="http://schemas.microsoft.com/office/drawing/2014/main" id="{03EDE88D-4C21-4C77-9E48-88A0530F5A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6346AD-E348-4F21-9553-4F55C2C847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C97EF6-BE3C-4807-B335-5B970DDD1B47}" type="slidenum">
              <a:rPr lang="en-US" smtClean="0"/>
              <a:t>‹#›</a:t>
            </a:fld>
            <a:endParaRPr lang="en-US"/>
          </a:p>
        </p:txBody>
      </p:sp>
    </p:spTree>
    <p:extLst>
      <p:ext uri="{BB962C8B-B14F-4D97-AF65-F5344CB8AC3E}">
        <p14:creationId xmlns:p14="http://schemas.microsoft.com/office/powerpoint/2010/main" val="901461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CA0EFFF-3145-6EE3-59F5-B6EB269D4944}"/>
              </a:ext>
            </a:extLst>
          </p:cNvPr>
          <p:cNvSpPr/>
          <p:nvPr/>
        </p:nvSpPr>
        <p:spPr>
          <a:xfrm>
            <a:off x="1380931" y="1564"/>
            <a:ext cx="10811068" cy="8255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342C243E-A2C9-F453-6701-8A757855AB49}"/>
              </a:ext>
            </a:extLst>
          </p:cNvPr>
          <p:cNvSpPr/>
          <p:nvPr/>
        </p:nvSpPr>
        <p:spPr>
          <a:xfrm rot="5400000">
            <a:off x="-574289" y="574290"/>
            <a:ext cx="3100041" cy="1951463"/>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C803E82-0CA3-6BE4-4F1B-2E4DDBCAED4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 y="349458"/>
            <a:ext cx="11822805" cy="1180762"/>
          </a:xfrm>
          <a:prstGeom prst="rect">
            <a:avLst/>
          </a:prstGeom>
        </p:spPr>
      </p:pic>
      <p:pic>
        <p:nvPicPr>
          <p:cNvPr id="7" name="Content Placeholder 5" descr="Icon&#10;&#10;Description automatically generated">
            <a:extLst>
              <a:ext uri="{FF2B5EF4-FFF2-40B4-BE49-F238E27FC236}">
                <a16:creationId xmlns:a16="http://schemas.microsoft.com/office/drawing/2014/main" id="{389BC139-4E46-D7FA-0D1B-9A70EB633296}"/>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733732" y="4001294"/>
            <a:ext cx="7458267" cy="2856706"/>
          </a:xfrm>
          <a:prstGeom prst="rect">
            <a:avLst/>
          </a:prstGeom>
        </p:spPr>
      </p:pic>
      <p:sp>
        <p:nvSpPr>
          <p:cNvPr id="2" name="Title Placeholder 1">
            <a:extLst>
              <a:ext uri="{FF2B5EF4-FFF2-40B4-BE49-F238E27FC236}">
                <a16:creationId xmlns:a16="http://schemas.microsoft.com/office/drawing/2014/main" id="{A8AE9679-86F9-DBEB-C0E9-41B539282119}"/>
              </a:ext>
            </a:extLst>
          </p:cNvPr>
          <p:cNvSpPr>
            <a:spLocks noGrp="1"/>
          </p:cNvSpPr>
          <p:nvPr>
            <p:ph type="title"/>
          </p:nvPr>
        </p:nvSpPr>
        <p:spPr>
          <a:xfrm>
            <a:off x="838200" y="34945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52526D-F614-E410-BA94-77067DE09B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6AEC42-6C4C-51DA-CDE1-3BC1047EAB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6316D87F-E68E-3586-E579-6813B854C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MMEC Proprietary  </a:t>
            </a:r>
          </a:p>
        </p:txBody>
      </p:sp>
      <p:sp>
        <p:nvSpPr>
          <p:cNvPr id="6" name="Slide Number Placeholder 5">
            <a:extLst>
              <a:ext uri="{FF2B5EF4-FFF2-40B4-BE49-F238E27FC236}">
                <a16:creationId xmlns:a16="http://schemas.microsoft.com/office/drawing/2014/main" id="{A2D96B5B-5267-084B-B14C-C6C4AC5749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9008A-481B-4F65-A514-1AA65EA0FD53}" type="slidenum">
              <a:rPr lang="en-US" smtClean="0"/>
              <a:pPr/>
              <a:t>‹#›</a:t>
            </a:fld>
            <a:endParaRPr lang="en-US"/>
          </a:p>
        </p:txBody>
      </p:sp>
      <p:graphicFrame>
        <p:nvGraphicFramePr>
          <p:cNvPr id="10" name="Object 9" hidden="1">
            <a:extLst>
              <a:ext uri="{FF2B5EF4-FFF2-40B4-BE49-F238E27FC236}">
                <a16:creationId xmlns:a16="http://schemas.microsoft.com/office/drawing/2014/main" id="{4C772037-C3BA-E37D-1D0C-B85DA68BF4C5}"/>
              </a:ext>
            </a:extLst>
          </p:cNvPr>
          <p:cNvGraphicFramePr>
            <a:graphicFrameLocks noChangeAspect="1"/>
          </p:cNvGraphicFramePr>
          <p:nvPr userDrawn="1">
            <p:custDataLst>
              <p:tags r:id="rId8"/>
            </p:custDataLst>
            <p:extLst>
              <p:ext uri="{D42A27DB-BD31-4B8C-83A1-F6EECF244321}">
                <p14:modId xmlns:p14="http://schemas.microsoft.com/office/powerpoint/2010/main" val="158024014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12" imgW="270" imgH="270" progId="TCLayout.ActiveDocument.1">
                  <p:embed/>
                </p:oleObj>
              </mc:Choice>
              <mc:Fallback>
                <p:oleObj name="think-cell Slide" r:id="rId12" imgW="270" imgH="270" progId="TCLayout.ActiveDocument.1">
                  <p:embed/>
                  <p:pic>
                    <p:nvPicPr>
                      <p:cNvPr id="10" name="Object 9" hidden="1">
                        <a:extLst>
                          <a:ext uri="{FF2B5EF4-FFF2-40B4-BE49-F238E27FC236}">
                            <a16:creationId xmlns:a16="http://schemas.microsoft.com/office/drawing/2014/main" id="{4C772037-C3BA-E37D-1D0C-B85DA68BF4C5}"/>
                          </a:ext>
                        </a:extLst>
                      </p:cNvPr>
                      <p:cNvPicPr/>
                      <p:nvPr/>
                    </p:nvPicPr>
                    <p:blipFill>
                      <a:blip r:embed="rId13"/>
                      <a:stretch>
                        <a:fillRect/>
                      </a:stretch>
                    </p:blipFill>
                    <p:spPr>
                      <a:xfrm>
                        <a:off x="2118" y="1589"/>
                        <a:ext cx="2116" cy="1587"/>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3F659771-117C-094A-8F14-2066F1B7BB10}"/>
              </a:ext>
            </a:extLst>
          </p:cNvPr>
          <p:cNvSpPr/>
          <p:nvPr userDrawn="1">
            <p:custDataLst>
              <p:tags r:id="rId9"/>
            </p:custDataLst>
          </p:nvPr>
        </p:nvSpPr>
        <p:spPr bwMode="auto">
          <a:xfrm>
            <a:off x="0" y="0"/>
            <a:ext cx="158750" cy="158750"/>
          </a:xfrm>
          <a:prstGeom prst="rect">
            <a:avLst/>
          </a:prstGeom>
          <a:gradFill rotWithShape="0">
            <a:gsLst>
              <a:gs pos="0">
                <a:srgbClr val="EAEAEA"/>
              </a:gs>
              <a:gs pos="100000">
                <a:schemeClr val="bg2"/>
              </a:gs>
            </a:gsLst>
            <a:lin ang="5400000" scaled="1"/>
          </a:gradFill>
          <a:ln w="12700" cap="flat" cmpd="sng" algn="ctr">
            <a:solidFill>
              <a:srgbClr val="404040"/>
            </a:solid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a:ln>
                <a:noFill/>
              </a:ln>
              <a:solidFill>
                <a:schemeClr val="tx1"/>
              </a:solidFill>
              <a:effectLst/>
              <a:latin typeface="Arial" panose="020B0604020202020204" pitchFamily="34" charset="0"/>
              <a:ea typeface="+mj-ea"/>
              <a:cs typeface="+mj-cs"/>
              <a:sym typeface="Arial" panose="020B0604020202020204" pitchFamily="34" charset="0"/>
            </a:endParaRPr>
          </a:p>
        </p:txBody>
      </p:sp>
    </p:spTree>
    <p:extLst>
      <p:ext uri="{BB962C8B-B14F-4D97-AF65-F5344CB8AC3E}">
        <p14:creationId xmlns:p14="http://schemas.microsoft.com/office/powerpoint/2010/main" val="2904484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dt="0"/>
  <p:txStyles>
    <p:titleStyle>
      <a:lvl1pPr algn="l" defTabSz="914400" rtl="0" eaLnBrk="1" latinLnBrk="0" hangingPunct="1">
        <a:lnSpc>
          <a:spcPct val="90000"/>
        </a:lnSpc>
        <a:spcBef>
          <a:spcPct val="0"/>
        </a:spcBef>
        <a:buNone/>
        <a:defRPr sz="3600" b="1" i="0" kern="1200">
          <a:solidFill>
            <a:schemeClr val="bg1"/>
          </a:solidFill>
          <a:latin typeface="Avenir Heavy" panose="02000503020000020003" pitchFamily="2" charset="0"/>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rgbClr val="0C909D"/>
          </a:solidFill>
          <a:latin typeface="Avenir Book" panose="02000503020000020003"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rgbClr val="0C909D"/>
          </a:solidFill>
          <a:latin typeface="Avenir Book" panose="02000503020000020003" pitchFamily="2"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rgbClr val="0C909D"/>
          </a:solidFill>
          <a:latin typeface="Avenir Book" panose="02000503020000020003" pitchFamily="2"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rgbClr val="0C909D"/>
          </a:solidFill>
          <a:latin typeface="Avenir Book" panose="02000503020000020003"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rgbClr val="0C909D"/>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9">
          <p15:clr>
            <a:srgbClr val="F26B43"/>
          </p15:clr>
        </p15:guide>
        <p15:guide id="4" pos="7385">
          <p15:clr>
            <a:srgbClr val="F26B43"/>
          </p15:clr>
        </p15:guide>
        <p15:guide id="5" orient="horz" pos="931">
          <p15:clr>
            <a:srgbClr val="F26B43"/>
          </p15:clr>
        </p15:guide>
        <p15:guide id="6" orient="horz" pos="877">
          <p15:clr>
            <a:srgbClr val="F26B43"/>
          </p15:clr>
        </p15:guide>
        <p15:guide id="7" orient="horz" pos="261">
          <p15:clr>
            <a:srgbClr val="F26B43"/>
          </p15:clr>
        </p15:guide>
        <p15:guide id="8" orient="horz" pos="3858">
          <p15:clr>
            <a:srgbClr val="F26B43"/>
          </p15:clr>
        </p15:guide>
        <p15:guide id="9" orient="horz" pos="420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Content Placeholder 3" descr="A picture containing text, electronics&#10;&#10;Description automatically generated">
            <a:extLst>
              <a:ext uri="{FF2B5EF4-FFF2-40B4-BE49-F238E27FC236}">
                <a16:creationId xmlns:a16="http://schemas.microsoft.com/office/drawing/2014/main" id="{65A82287-9B8E-C0BE-9768-EDCE00663190}"/>
              </a:ext>
            </a:extLst>
          </p:cNvPr>
          <p:cNvPicPr>
            <a:picLocks noChangeAspect="1"/>
          </p:cNvPicPr>
          <p:nvPr/>
        </p:nvPicPr>
        <p:blipFill>
          <a:blip r:embed="rId6"/>
          <a:stretch>
            <a:fillRect/>
          </a:stretch>
        </p:blipFill>
        <p:spPr>
          <a:xfrm>
            <a:off x="-1" y="-1829"/>
            <a:ext cx="12192000" cy="6858000"/>
          </a:xfrm>
          <a:prstGeom prst="rect">
            <a:avLst/>
          </a:prstGeom>
        </p:spPr>
      </p:pic>
      <p:sp>
        <p:nvSpPr>
          <p:cNvPr id="8" name="Rectangle 7">
            <a:extLst>
              <a:ext uri="{FF2B5EF4-FFF2-40B4-BE49-F238E27FC236}">
                <a16:creationId xmlns:a16="http://schemas.microsoft.com/office/drawing/2014/main" id="{FF757486-75AB-C78C-8AA0-5737F1D85CC9}"/>
              </a:ext>
            </a:extLst>
          </p:cNvPr>
          <p:cNvSpPr/>
          <p:nvPr/>
        </p:nvSpPr>
        <p:spPr>
          <a:xfrm>
            <a:off x="1380931" y="0"/>
            <a:ext cx="10811068" cy="8255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92A682F1-B71C-AE86-A033-FB5CCAEE6E88}"/>
              </a:ext>
            </a:extLst>
          </p:cNvPr>
          <p:cNvSpPr/>
          <p:nvPr/>
        </p:nvSpPr>
        <p:spPr>
          <a:xfrm rot="5400000">
            <a:off x="-574289" y="574290"/>
            <a:ext cx="3100041" cy="1951463"/>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57D9219-DF9D-BCB2-4A8C-A629D28BF6D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2746" y="349417"/>
            <a:ext cx="11822805" cy="1180762"/>
          </a:xfrm>
          <a:prstGeom prst="rect">
            <a:avLst/>
          </a:prstGeom>
        </p:spPr>
      </p:pic>
      <p:sp>
        <p:nvSpPr>
          <p:cNvPr id="2" name="Title Placeholder 1">
            <a:extLst>
              <a:ext uri="{FF2B5EF4-FFF2-40B4-BE49-F238E27FC236}">
                <a16:creationId xmlns:a16="http://schemas.microsoft.com/office/drawing/2014/main" id="{3FC5ABDE-7ACD-7E9A-C1F4-A5E8190A63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4" name="Date Placeholder 3">
            <a:extLst>
              <a:ext uri="{FF2B5EF4-FFF2-40B4-BE49-F238E27FC236}">
                <a16:creationId xmlns:a16="http://schemas.microsoft.com/office/drawing/2014/main" id="{4D088D84-9722-1989-7E11-5ED78DB9DA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8DCAF40-3A48-B870-60BB-35BC71D83E19}"/>
              </a:ext>
            </a:extLst>
          </p:cNvPr>
          <p:cNvSpPr>
            <a:spLocks noGrp="1"/>
          </p:cNvSpPr>
          <p:nvPr>
            <p:ph type="ftr" sz="quarter" idx="3"/>
          </p:nvPr>
        </p:nvSpPr>
        <p:spPr>
          <a:xfrm>
            <a:off x="3758184" y="6356350"/>
            <a:ext cx="47183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MMEC Proprietary  </a:t>
            </a:r>
            <a:endParaRPr lang="en-US" sz="800"/>
          </a:p>
        </p:txBody>
      </p:sp>
      <p:sp>
        <p:nvSpPr>
          <p:cNvPr id="6" name="Slide Number Placeholder 5">
            <a:extLst>
              <a:ext uri="{FF2B5EF4-FFF2-40B4-BE49-F238E27FC236}">
                <a16:creationId xmlns:a16="http://schemas.microsoft.com/office/drawing/2014/main" id="{DE402D3D-06C1-3910-CC08-136540233C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14FED-A694-DD4E-9C0F-10BD5455EBBF}" type="slidenum">
              <a:rPr lang="en-US" smtClean="0"/>
              <a:t>‹#›</a:t>
            </a:fld>
            <a:endParaRPr lang="en-US"/>
          </a:p>
        </p:txBody>
      </p:sp>
      <p:sp>
        <p:nvSpPr>
          <p:cNvPr id="3" name="Text Placeholder 2">
            <a:extLst>
              <a:ext uri="{FF2B5EF4-FFF2-40B4-BE49-F238E27FC236}">
                <a16:creationId xmlns:a16="http://schemas.microsoft.com/office/drawing/2014/main" id="{C66E7A99-2A8B-CE67-1A53-9C91D1C5ED00}"/>
              </a:ext>
            </a:extLst>
          </p:cNvPr>
          <p:cNvSpPr>
            <a:spLocks noGrp="1"/>
          </p:cNvSpPr>
          <p:nvPr>
            <p:ph type="body" idx="1"/>
          </p:nvPr>
        </p:nvSpPr>
        <p:spPr>
          <a:xfrm>
            <a:off x="838200" y="1690688"/>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627677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Lst>
  <p:hf hdr="0" dt="0"/>
  <p:txStyles>
    <p:titleStyle>
      <a:lvl1pPr algn="l" defTabSz="914400" rtl="0" eaLnBrk="1" latinLnBrk="0" hangingPunct="1">
        <a:lnSpc>
          <a:spcPct val="90000"/>
        </a:lnSpc>
        <a:spcBef>
          <a:spcPct val="0"/>
        </a:spcBef>
        <a:buNone/>
        <a:defRPr sz="3600" b="1" i="0" kern="1200">
          <a:solidFill>
            <a:schemeClr val="bg1"/>
          </a:solidFill>
          <a:latin typeface="Avenir Heavy" panose="02000503020000020003" pitchFamily="2" charset="0"/>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bg1">
              <a:lumMod val="85000"/>
            </a:schemeClr>
          </a:solidFill>
          <a:latin typeface="Avenir Book" panose="02000503020000020003"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bg1">
              <a:lumMod val="85000"/>
            </a:schemeClr>
          </a:solidFill>
          <a:latin typeface="Avenir Book" panose="02000503020000020003" pitchFamily="2"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lumMod val="85000"/>
            </a:schemeClr>
          </a:solidFill>
          <a:latin typeface="Avenir Book" panose="02000503020000020003" pitchFamily="2"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1">
              <a:lumMod val="85000"/>
            </a:schemeClr>
          </a:solidFill>
          <a:latin typeface="Avenir Book" panose="02000503020000020003"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1">
              <a:lumMod val="85000"/>
            </a:schemeClr>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065079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0C50CD-E178-4744-9B35-B2F624D6C5E9}" type="datetimeFigureOut">
              <a:rPr lang="en-US" smtClean="0"/>
              <a:pPr/>
              <a:t>6/17/2025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48CC95F-0247-41B6-91CF-DC97C76A7088}" type="slidenum">
              <a:rPr lang="en-US" smtClean="0"/>
              <a:pPr/>
              <a:t>‹#›</a:t>
            </a:fld>
            <a:endParaRPr lang="en-US" dirty="0"/>
          </a:p>
        </p:txBody>
      </p:sp>
    </p:spTree>
    <p:extLst>
      <p:ext uri="{BB962C8B-B14F-4D97-AF65-F5344CB8AC3E}">
        <p14:creationId xmlns:p14="http://schemas.microsoft.com/office/powerpoint/2010/main" val="219643076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18" Type="http://schemas.openxmlformats.org/officeDocument/2006/relationships/image" Target="../media/image33.svg"/><Relationship Id="rId3" Type="http://schemas.openxmlformats.org/officeDocument/2006/relationships/image" Target="../media/image18.png"/><Relationship Id="rId21" Type="http://schemas.openxmlformats.org/officeDocument/2006/relationships/image" Target="../media/image36.jpeg"/><Relationship Id="rId7" Type="http://schemas.openxmlformats.org/officeDocument/2006/relationships/image" Target="../media/image22.png"/><Relationship Id="rId12" Type="http://schemas.openxmlformats.org/officeDocument/2006/relationships/image" Target="../media/image27.jpeg"/><Relationship Id="rId17" Type="http://schemas.openxmlformats.org/officeDocument/2006/relationships/image" Target="../media/image32.png"/><Relationship Id="rId2" Type="http://schemas.openxmlformats.org/officeDocument/2006/relationships/image" Target="../media/image17.jpeg"/><Relationship Id="rId16" Type="http://schemas.openxmlformats.org/officeDocument/2006/relationships/image" Target="../media/image31.svg"/><Relationship Id="rId20"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26.png"/><Relationship Id="rId24" Type="http://schemas.openxmlformats.org/officeDocument/2006/relationships/image" Target="../media/image39.sv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png"/><Relationship Id="rId10" Type="http://schemas.openxmlformats.org/officeDocument/2006/relationships/image" Target="../media/image25.svg"/><Relationship Id="rId19" Type="http://schemas.openxmlformats.org/officeDocument/2006/relationships/image" Target="../media/image34.png"/><Relationship Id="rId4" Type="http://schemas.openxmlformats.org/officeDocument/2006/relationships/image" Target="../media/image19.svg"/><Relationship Id="rId9" Type="http://schemas.openxmlformats.org/officeDocument/2006/relationships/image" Target="../media/image24.png"/><Relationship Id="rId14" Type="http://schemas.openxmlformats.org/officeDocument/2006/relationships/image" Target="../media/image29.svg"/><Relationship Id="rId22" Type="http://schemas.openxmlformats.org/officeDocument/2006/relationships/image" Target="../media/image3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49.svg"/><Relationship Id="rId18" Type="http://schemas.openxmlformats.org/officeDocument/2006/relationships/image" Target="../media/image41.svg"/><Relationship Id="rId3" Type="http://schemas.openxmlformats.org/officeDocument/2006/relationships/image" Target="../media/image17.jpeg"/><Relationship Id="rId7" Type="http://schemas.openxmlformats.org/officeDocument/2006/relationships/image" Target="../media/image47.svg"/><Relationship Id="rId12" Type="http://schemas.openxmlformats.org/officeDocument/2006/relationships/image" Target="../media/image48.png"/><Relationship Id="rId17" Type="http://schemas.openxmlformats.org/officeDocument/2006/relationships/image" Target="../media/image40.png"/><Relationship Id="rId2" Type="http://schemas.openxmlformats.org/officeDocument/2006/relationships/notesSlide" Target="../notesSlides/notesSlide3.xml"/><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31.svg"/><Relationship Id="rId5" Type="http://schemas.openxmlformats.org/officeDocument/2006/relationships/image" Target="../media/image45.svg"/><Relationship Id="rId15" Type="http://schemas.openxmlformats.org/officeDocument/2006/relationships/image" Target="../media/image35.svg"/><Relationship Id="rId10" Type="http://schemas.openxmlformats.org/officeDocument/2006/relationships/image" Target="../media/image30.png"/><Relationship Id="rId19" Type="http://schemas.openxmlformats.org/officeDocument/2006/relationships/image" Target="../media/image58.png"/><Relationship Id="rId4" Type="http://schemas.openxmlformats.org/officeDocument/2006/relationships/image" Target="../media/image44.png"/><Relationship Id="rId9" Type="http://schemas.openxmlformats.org/officeDocument/2006/relationships/image" Target="../media/image29.svg"/><Relationship Id="rId14"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49.svg"/><Relationship Id="rId18" Type="http://schemas.openxmlformats.org/officeDocument/2006/relationships/image" Target="../media/image41.svg"/><Relationship Id="rId3" Type="http://schemas.openxmlformats.org/officeDocument/2006/relationships/image" Target="../media/image17.jpeg"/><Relationship Id="rId7" Type="http://schemas.openxmlformats.org/officeDocument/2006/relationships/image" Target="../media/image47.svg"/><Relationship Id="rId12" Type="http://schemas.openxmlformats.org/officeDocument/2006/relationships/image" Target="../media/image48.png"/><Relationship Id="rId17" Type="http://schemas.openxmlformats.org/officeDocument/2006/relationships/image" Target="../media/image40.png"/><Relationship Id="rId2" Type="http://schemas.openxmlformats.org/officeDocument/2006/relationships/notesSlide" Target="../notesSlides/notesSlide4.xml"/><Relationship Id="rId16" Type="http://schemas.openxmlformats.org/officeDocument/2006/relationships/image" Target="../media/image36.jpeg"/><Relationship Id="rId20"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31.svg"/><Relationship Id="rId5" Type="http://schemas.openxmlformats.org/officeDocument/2006/relationships/image" Target="../media/image45.svg"/><Relationship Id="rId15" Type="http://schemas.openxmlformats.org/officeDocument/2006/relationships/image" Target="../media/image35.svg"/><Relationship Id="rId10" Type="http://schemas.openxmlformats.org/officeDocument/2006/relationships/image" Target="../media/image30.png"/><Relationship Id="rId19" Type="http://schemas.openxmlformats.org/officeDocument/2006/relationships/hyperlink" Target="https://ohiotechnet.org/wp-content/uploads/2025/05/OTN-FlexFactor-Briefing-Packet-ver.05.15.25.pdf" TargetMode="External"/><Relationship Id="rId4" Type="http://schemas.openxmlformats.org/officeDocument/2006/relationships/image" Target="../media/image44.png"/><Relationship Id="rId9" Type="http://schemas.openxmlformats.org/officeDocument/2006/relationships/image" Target="../media/image29.svg"/><Relationship Id="rId14"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3" Type="http://schemas.openxmlformats.org/officeDocument/2006/relationships/image" Target="../media/image17.jpeg"/><Relationship Id="rId7" Type="http://schemas.openxmlformats.org/officeDocument/2006/relationships/image" Target="../media/image29.svg"/><Relationship Id="rId12" Type="http://schemas.openxmlformats.org/officeDocument/2006/relationships/image" Target="../media/image34.png"/><Relationship Id="rId2" Type="http://schemas.openxmlformats.org/officeDocument/2006/relationships/notesSlide" Target="../notesSlides/notesSlide5.xml"/><Relationship Id="rId16"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49.svg"/><Relationship Id="rId5" Type="http://schemas.openxmlformats.org/officeDocument/2006/relationships/image" Target="../media/image47.svg"/><Relationship Id="rId15" Type="http://schemas.openxmlformats.org/officeDocument/2006/relationships/image" Target="../media/image60.png"/><Relationship Id="rId10" Type="http://schemas.openxmlformats.org/officeDocument/2006/relationships/image" Target="../media/image48.png"/><Relationship Id="rId4" Type="http://schemas.openxmlformats.org/officeDocument/2006/relationships/image" Target="../media/image46.png"/><Relationship Id="rId9" Type="http://schemas.openxmlformats.org/officeDocument/2006/relationships/image" Target="../media/image31.svg"/><Relationship Id="rId14" Type="http://schemas.openxmlformats.org/officeDocument/2006/relationships/image" Target="../media/image36.jpe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49.svg"/><Relationship Id="rId3" Type="http://schemas.openxmlformats.org/officeDocument/2006/relationships/image" Target="../media/image17.jpeg"/><Relationship Id="rId7" Type="http://schemas.openxmlformats.org/officeDocument/2006/relationships/image" Target="../media/image47.svg"/><Relationship Id="rId12" Type="http://schemas.openxmlformats.org/officeDocument/2006/relationships/image" Target="../media/image48.png"/><Relationship Id="rId2" Type="http://schemas.openxmlformats.org/officeDocument/2006/relationships/notesSlide" Target="../notesSlides/notesSlide6.xml"/><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31.svg"/><Relationship Id="rId5" Type="http://schemas.openxmlformats.org/officeDocument/2006/relationships/image" Target="../media/image45.svg"/><Relationship Id="rId15" Type="http://schemas.openxmlformats.org/officeDocument/2006/relationships/image" Target="../media/image35.svg"/><Relationship Id="rId10" Type="http://schemas.openxmlformats.org/officeDocument/2006/relationships/image" Target="../media/image30.png"/><Relationship Id="rId4" Type="http://schemas.openxmlformats.org/officeDocument/2006/relationships/image" Target="../media/image44.png"/><Relationship Id="rId9" Type="http://schemas.openxmlformats.org/officeDocument/2006/relationships/image" Target="../media/image29.svg"/><Relationship Id="rId14"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svg"/><Relationship Id="rId3" Type="http://schemas.openxmlformats.org/officeDocument/2006/relationships/image" Target="../media/image62.jpeg"/><Relationship Id="rId7" Type="http://schemas.openxmlformats.org/officeDocument/2006/relationships/image" Target="../media/image66.jpeg"/><Relationship Id="rId12" Type="http://schemas.openxmlformats.org/officeDocument/2006/relationships/image" Target="../media/image71.png"/><Relationship Id="rId2" Type="http://schemas.openxmlformats.org/officeDocument/2006/relationships/notesSlide" Target="../notesSlides/notesSlide7.xml"/><Relationship Id="rId16" Type="http://schemas.openxmlformats.org/officeDocument/2006/relationships/image" Target="../media/image16.jpeg"/><Relationship Id="rId1" Type="http://schemas.openxmlformats.org/officeDocument/2006/relationships/slideLayout" Target="../slideLayouts/slideLayout12.xml"/><Relationship Id="rId6" Type="http://schemas.openxmlformats.org/officeDocument/2006/relationships/image" Target="../media/image65.jpeg"/><Relationship Id="rId11" Type="http://schemas.openxmlformats.org/officeDocument/2006/relationships/image" Target="../media/image70.png"/><Relationship Id="rId5" Type="http://schemas.openxmlformats.org/officeDocument/2006/relationships/image" Target="../media/image64.jpeg"/><Relationship Id="rId15" Type="http://schemas.openxmlformats.org/officeDocument/2006/relationships/image" Target="../media/image7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jpeg"/><Relationship Id="rId14" Type="http://schemas.openxmlformats.org/officeDocument/2006/relationships/image" Target="../media/image73.png"/></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49.svg"/><Relationship Id="rId18" Type="http://schemas.openxmlformats.org/officeDocument/2006/relationships/hyperlink" Target="https://oaccsuccesscenter.regfox.com/enhancing-the-engineering-technology-curriculum-aligning-omi001-introduction-to-manufacturing-and-ose001-introduction-to-semiconductors-with-oma-competencies-for-a-common-certificate-pathway" TargetMode="External"/><Relationship Id="rId3" Type="http://schemas.openxmlformats.org/officeDocument/2006/relationships/image" Target="../media/image17.jpeg"/><Relationship Id="rId7" Type="http://schemas.openxmlformats.org/officeDocument/2006/relationships/image" Target="../media/image47.svg"/><Relationship Id="rId12" Type="http://schemas.openxmlformats.org/officeDocument/2006/relationships/image" Target="../media/image48.png"/><Relationship Id="rId17" Type="http://schemas.openxmlformats.org/officeDocument/2006/relationships/hyperlink" Target="https://o7zozywab.cc.rs6.net/tn.jsp?f=001reFnmkccfgNL6GtKK4HueSdxQfJSpEwl63FQbrT4SNzzebql9o5jBhF0Um_0kPbDwpOIoioVGF7egVf0wMxQtHy8YZG72a0PjjjHtTqCVDPoxC5nDvd3exgvxZY8D5nJJcUQney1abQLDVu-t9hP2RmK0oI-exPb3e-eOUh2MZVe3xNkkQp2dN6vGdQzUVfclKr5MTqVdRk=&amp;c=SKKcWzQalULau6a1GRT3ISisEvstvnFs17CDlzjdRXNJgQKZ9olRDg==&amp;ch=gqQ1pgnL32_GWQffLEaYVpsUfDYpYvTpmb9yzrCRDCuRqByzdd012A==" TargetMode="External"/><Relationship Id="rId2" Type="http://schemas.openxmlformats.org/officeDocument/2006/relationships/notesSlide" Target="../notesSlides/notesSlide8.xml"/><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31.svg"/><Relationship Id="rId5" Type="http://schemas.openxmlformats.org/officeDocument/2006/relationships/image" Target="../media/image45.svg"/><Relationship Id="rId15" Type="http://schemas.openxmlformats.org/officeDocument/2006/relationships/image" Target="../media/image35.svg"/><Relationship Id="rId10" Type="http://schemas.openxmlformats.org/officeDocument/2006/relationships/image" Target="../media/image30.png"/><Relationship Id="rId4" Type="http://schemas.openxmlformats.org/officeDocument/2006/relationships/image" Target="../media/image44.png"/><Relationship Id="rId9" Type="http://schemas.openxmlformats.org/officeDocument/2006/relationships/image" Target="../media/image29.svg"/><Relationship Id="rId14" Type="http://schemas.openxmlformats.org/officeDocument/2006/relationships/image" Target="../media/image34.png"/></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49.svg"/><Relationship Id="rId3" Type="http://schemas.openxmlformats.org/officeDocument/2006/relationships/image" Target="../media/image17.jpeg"/><Relationship Id="rId7" Type="http://schemas.openxmlformats.org/officeDocument/2006/relationships/image" Target="../media/image47.svg"/><Relationship Id="rId12" Type="http://schemas.openxmlformats.org/officeDocument/2006/relationships/image" Target="../media/image48.png"/><Relationship Id="rId2" Type="http://schemas.openxmlformats.org/officeDocument/2006/relationships/notesSlide" Target="../notesSlides/notesSlide9.xml"/><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31.svg"/><Relationship Id="rId5" Type="http://schemas.openxmlformats.org/officeDocument/2006/relationships/image" Target="../media/image45.svg"/><Relationship Id="rId15" Type="http://schemas.openxmlformats.org/officeDocument/2006/relationships/image" Target="../media/image35.svg"/><Relationship Id="rId10" Type="http://schemas.openxmlformats.org/officeDocument/2006/relationships/image" Target="../media/image30.png"/><Relationship Id="rId4" Type="http://schemas.openxmlformats.org/officeDocument/2006/relationships/image" Target="../media/image44.png"/><Relationship Id="rId9" Type="http://schemas.openxmlformats.org/officeDocument/2006/relationships/image" Target="../media/image29.svg"/><Relationship Id="rId1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30.png"/><Relationship Id="rId18" Type="http://schemas.openxmlformats.org/officeDocument/2006/relationships/image" Target="../media/image35.sv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29.svg"/><Relationship Id="rId17" Type="http://schemas.openxmlformats.org/officeDocument/2006/relationships/image" Target="../media/image34.png"/><Relationship Id="rId2" Type="http://schemas.openxmlformats.org/officeDocument/2006/relationships/image" Target="../media/image17.jpeg"/><Relationship Id="rId16" Type="http://schemas.openxmlformats.org/officeDocument/2006/relationships/image" Target="../media/image49.svg"/><Relationship Id="rId20"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3.svg"/><Relationship Id="rId11" Type="http://schemas.openxmlformats.org/officeDocument/2006/relationships/image" Target="../media/image28.png"/><Relationship Id="rId5" Type="http://schemas.openxmlformats.org/officeDocument/2006/relationships/image" Target="../media/image42.png"/><Relationship Id="rId15" Type="http://schemas.openxmlformats.org/officeDocument/2006/relationships/image" Target="../media/image48.png"/><Relationship Id="rId10" Type="http://schemas.openxmlformats.org/officeDocument/2006/relationships/image" Target="../media/image47.svg"/><Relationship Id="rId19" Type="http://schemas.openxmlformats.org/officeDocument/2006/relationships/image" Target="../media/image50.png"/><Relationship Id="rId4" Type="http://schemas.openxmlformats.org/officeDocument/2006/relationships/image" Target="../media/image41.svg"/><Relationship Id="rId9" Type="http://schemas.openxmlformats.org/officeDocument/2006/relationships/image" Target="../media/image46.png"/><Relationship Id="rId14" Type="http://schemas.openxmlformats.org/officeDocument/2006/relationships/image" Target="../media/image31.svg"/></Relationships>
</file>

<file path=ppt/slides/_rels/slide20.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18" Type="http://schemas.openxmlformats.org/officeDocument/2006/relationships/image" Target="../media/image76.png"/><Relationship Id="rId3" Type="http://schemas.openxmlformats.org/officeDocument/2006/relationships/image" Target="../media/image44.png"/><Relationship Id="rId7" Type="http://schemas.openxmlformats.org/officeDocument/2006/relationships/image" Target="../media/image28.png"/><Relationship Id="rId12" Type="http://schemas.openxmlformats.org/officeDocument/2006/relationships/image" Target="../media/image49.svg"/><Relationship Id="rId17" Type="http://schemas.openxmlformats.org/officeDocument/2006/relationships/hyperlink" Target="https://www.linkedin.com/company/ohio-technet/?viewAsMember=true" TargetMode="External"/><Relationship Id="rId2" Type="http://schemas.openxmlformats.org/officeDocument/2006/relationships/image" Target="../media/image17.jpeg"/><Relationship Id="rId16"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47.svg"/><Relationship Id="rId11" Type="http://schemas.openxmlformats.org/officeDocument/2006/relationships/image" Target="../media/image48.png"/><Relationship Id="rId5" Type="http://schemas.openxmlformats.org/officeDocument/2006/relationships/image" Target="../media/image46.png"/><Relationship Id="rId15" Type="http://schemas.openxmlformats.org/officeDocument/2006/relationships/image" Target="../media/image36.jpeg"/><Relationship Id="rId10" Type="http://schemas.openxmlformats.org/officeDocument/2006/relationships/image" Target="../media/image31.svg"/><Relationship Id="rId4" Type="http://schemas.openxmlformats.org/officeDocument/2006/relationships/image" Target="../media/image45.svg"/><Relationship Id="rId9" Type="http://schemas.openxmlformats.org/officeDocument/2006/relationships/image" Target="../media/image30.png"/><Relationship Id="rId14" Type="http://schemas.openxmlformats.org/officeDocument/2006/relationships/image" Target="../media/image35.svg"/></Relationships>
</file>

<file path=ppt/slides/_rels/slide3.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30.png"/><Relationship Id="rId18" Type="http://schemas.openxmlformats.org/officeDocument/2006/relationships/image" Target="../media/image35.sv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29.svg"/><Relationship Id="rId17" Type="http://schemas.openxmlformats.org/officeDocument/2006/relationships/image" Target="../media/image34.png"/><Relationship Id="rId2" Type="http://schemas.openxmlformats.org/officeDocument/2006/relationships/image" Target="../media/image17.jpeg"/><Relationship Id="rId16" Type="http://schemas.openxmlformats.org/officeDocument/2006/relationships/image" Target="../media/image49.svg"/><Relationship Id="rId1" Type="http://schemas.openxmlformats.org/officeDocument/2006/relationships/slideLayout" Target="../slideLayouts/slideLayout7.xml"/><Relationship Id="rId6" Type="http://schemas.openxmlformats.org/officeDocument/2006/relationships/image" Target="../media/image43.svg"/><Relationship Id="rId11" Type="http://schemas.openxmlformats.org/officeDocument/2006/relationships/image" Target="../media/image28.png"/><Relationship Id="rId5" Type="http://schemas.openxmlformats.org/officeDocument/2006/relationships/image" Target="../media/image42.png"/><Relationship Id="rId15" Type="http://schemas.openxmlformats.org/officeDocument/2006/relationships/image" Target="../media/image48.png"/><Relationship Id="rId10" Type="http://schemas.openxmlformats.org/officeDocument/2006/relationships/image" Target="../media/image47.svg"/><Relationship Id="rId19" Type="http://schemas.openxmlformats.org/officeDocument/2006/relationships/image" Target="../media/image36.jpeg"/><Relationship Id="rId4" Type="http://schemas.openxmlformats.org/officeDocument/2006/relationships/image" Target="../media/image41.svg"/><Relationship Id="rId9" Type="http://schemas.openxmlformats.org/officeDocument/2006/relationships/image" Target="../media/image46.png"/><Relationship Id="rId14" Type="http://schemas.openxmlformats.org/officeDocument/2006/relationships/image" Target="../media/image31.svg"/></Relationships>
</file>

<file path=ppt/slides/_rels/slide4.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31.svg"/><Relationship Id="rId18" Type="http://schemas.openxmlformats.org/officeDocument/2006/relationships/image" Target="../media/image36.jpeg"/><Relationship Id="rId3" Type="http://schemas.openxmlformats.org/officeDocument/2006/relationships/image" Target="../media/image17.jpeg"/><Relationship Id="rId21" Type="http://schemas.openxmlformats.org/officeDocument/2006/relationships/image" Target="../media/image53.jpeg"/><Relationship Id="rId7" Type="http://schemas.openxmlformats.org/officeDocument/2006/relationships/image" Target="../media/image45.svg"/><Relationship Id="rId12" Type="http://schemas.openxmlformats.org/officeDocument/2006/relationships/image" Target="../media/image30.png"/><Relationship Id="rId17" Type="http://schemas.openxmlformats.org/officeDocument/2006/relationships/image" Target="../media/image35.svg"/><Relationship Id="rId2" Type="http://schemas.openxmlformats.org/officeDocument/2006/relationships/notesSlide" Target="../notesSlides/notesSlide1.xml"/><Relationship Id="rId16" Type="http://schemas.openxmlformats.org/officeDocument/2006/relationships/image" Target="../media/image34.png"/><Relationship Id="rId20" Type="http://schemas.openxmlformats.org/officeDocument/2006/relationships/image" Target="../media/image52.jp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29.svg"/><Relationship Id="rId5" Type="http://schemas.openxmlformats.org/officeDocument/2006/relationships/image" Target="../media/image41.svg"/><Relationship Id="rId15" Type="http://schemas.openxmlformats.org/officeDocument/2006/relationships/image" Target="../media/image49.svg"/><Relationship Id="rId23" Type="http://schemas.openxmlformats.org/officeDocument/2006/relationships/image" Target="../media/image55.jpeg"/><Relationship Id="rId10" Type="http://schemas.openxmlformats.org/officeDocument/2006/relationships/image" Target="../media/image28.png"/><Relationship Id="rId19" Type="http://schemas.openxmlformats.org/officeDocument/2006/relationships/image" Target="../media/image51.jpeg"/><Relationship Id="rId4" Type="http://schemas.openxmlformats.org/officeDocument/2006/relationships/image" Target="../media/image40.png"/><Relationship Id="rId9" Type="http://schemas.openxmlformats.org/officeDocument/2006/relationships/image" Target="../media/image47.svg"/><Relationship Id="rId14" Type="http://schemas.openxmlformats.org/officeDocument/2006/relationships/image" Target="../media/image48.png"/><Relationship Id="rId22" Type="http://schemas.openxmlformats.org/officeDocument/2006/relationships/image" Target="../media/image54.jpe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49.svg"/><Relationship Id="rId18" Type="http://schemas.microsoft.com/office/2007/relationships/hdphoto" Target="../media/hdphoto1.wdp"/><Relationship Id="rId3" Type="http://schemas.openxmlformats.org/officeDocument/2006/relationships/image" Target="../media/image17.jpeg"/><Relationship Id="rId7" Type="http://schemas.openxmlformats.org/officeDocument/2006/relationships/image" Target="../media/image47.svg"/><Relationship Id="rId12" Type="http://schemas.openxmlformats.org/officeDocument/2006/relationships/image" Target="../media/image48.png"/><Relationship Id="rId17" Type="http://schemas.openxmlformats.org/officeDocument/2006/relationships/image" Target="../media/image56.png"/><Relationship Id="rId2" Type="http://schemas.openxmlformats.org/officeDocument/2006/relationships/notesSlide" Target="../notesSlides/notesSlide2.xml"/><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31.svg"/><Relationship Id="rId5" Type="http://schemas.openxmlformats.org/officeDocument/2006/relationships/image" Target="../media/image45.svg"/><Relationship Id="rId15" Type="http://schemas.openxmlformats.org/officeDocument/2006/relationships/image" Target="../media/image35.svg"/><Relationship Id="rId10" Type="http://schemas.openxmlformats.org/officeDocument/2006/relationships/image" Target="../media/image30.png"/><Relationship Id="rId4" Type="http://schemas.openxmlformats.org/officeDocument/2006/relationships/image" Target="../media/image44.png"/><Relationship Id="rId9" Type="http://schemas.openxmlformats.org/officeDocument/2006/relationships/image" Target="../media/image29.svg"/><Relationship Id="rId1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hyperlink" Target="mailto:n.pratt@csuohio.edu" TargetMode="External"/><Relationship Id="rId2" Type="http://schemas.openxmlformats.org/officeDocument/2006/relationships/image" Target="../media/image57.jpe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33638" y="-55324"/>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18444"/>
            </a:stretch>
          </a:blipFill>
        </p:spPr>
      </p:sp>
      <p:grpSp>
        <p:nvGrpSpPr>
          <p:cNvPr id="3" name="Group 3"/>
          <p:cNvGrpSpPr/>
          <p:nvPr/>
        </p:nvGrpSpPr>
        <p:grpSpPr>
          <a:xfrm>
            <a:off x="6369669" y="3633445"/>
            <a:ext cx="7808195" cy="6493088"/>
            <a:chOff x="0" y="0"/>
            <a:chExt cx="676659" cy="562692"/>
          </a:xfrm>
        </p:grpSpPr>
        <p:sp>
          <p:nvSpPr>
            <p:cNvPr id="4" name="Freeform 4"/>
            <p:cNvSpPr/>
            <p:nvPr/>
          </p:nvSpPr>
          <p:spPr>
            <a:xfrm>
              <a:off x="0" y="0"/>
              <a:ext cx="676659" cy="562692"/>
            </a:xfrm>
            <a:custGeom>
              <a:avLst/>
              <a:gdLst/>
              <a:ahLst/>
              <a:cxnLst/>
              <a:rect l="l" t="t" r="r" b="b"/>
              <a:pathLst>
                <a:path w="676659" h="562692">
                  <a:moveTo>
                    <a:pt x="676659" y="281346"/>
                  </a:moveTo>
                  <a:lnTo>
                    <a:pt x="473459" y="562692"/>
                  </a:lnTo>
                  <a:lnTo>
                    <a:pt x="203200" y="562692"/>
                  </a:lnTo>
                  <a:lnTo>
                    <a:pt x="0" y="281346"/>
                  </a:lnTo>
                  <a:lnTo>
                    <a:pt x="203200" y="0"/>
                  </a:lnTo>
                  <a:lnTo>
                    <a:pt x="473459" y="0"/>
                  </a:lnTo>
                  <a:lnTo>
                    <a:pt x="676659" y="281346"/>
                  </a:lnTo>
                  <a:close/>
                </a:path>
              </a:pathLst>
            </a:custGeom>
            <a:solidFill>
              <a:srgbClr val="A10D00"/>
            </a:solidFill>
          </p:spPr>
        </p:sp>
        <p:sp>
          <p:nvSpPr>
            <p:cNvPr id="5" name="TextBox 5"/>
            <p:cNvSpPr txBox="1"/>
            <p:nvPr/>
          </p:nvSpPr>
          <p:spPr>
            <a:xfrm>
              <a:off x="114300" y="-57150"/>
              <a:ext cx="448059" cy="619842"/>
            </a:xfrm>
            <a:prstGeom prst="rect">
              <a:avLst/>
            </a:prstGeom>
          </p:spPr>
          <p:txBody>
            <a:bodyPr lIns="33867" tIns="33867" rIns="33867" bIns="33867" rtlCol="0" anchor="ctr"/>
            <a:lstStyle/>
            <a:p>
              <a:pPr algn="ctr">
                <a:lnSpc>
                  <a:spcPts val="2333"/>
                </a:lnSpc>
              </a:pPr>
              <a:endParaRPr sz="1200"/>
            </a:p>
          </p:txBody>
        </p:sp>
      </p:grpSp>
      <p:grpSp>
        <p:nvGrpSpPr>
          <p:cNvPr id="6" name="Group 6"/>
          <p:cNvGrpSpPr/>
          <p:nvPr/>
        </p:nvGrpSpPr>
        <p:grpSpPr>
          <a:xfrm>
            <a:off x="5585251" y="-676051"/>
            <a:ext cx="13846779" cy="7010703"/>
            <a:chOff x="0" y="0"/>
            <a:chExt cx="561152" cy="282796"/>
          </a:xfrm>
        </p:grpSpPr>
        <p:sp>
          <p:nvSpPr>
            <p:cNvPr id="7" name="Freeform 7"/>
            <p:cNvSpPr/>
            <p:nvPr/>
          </p:nvSpPr>
          <p:spPr>
            <a:xfrm>
              <a:off x="0" y="0"/>
              <a:ext cx="561152" cy="282796"/>
            </a:xfrm>
            <a:custGeom>
              <a:avLst/>
              <a:gdLst/>
              <a:ahLst/>
              <a:cxnLst/>
              <a:rect l="l" t="t" r="r" b="b"/>
              <a:pathLst>
                <a:path w="561152" h="282796">
                  <a:moveTo>
                    <a:pt x="203200" y="282796"/>
                  </a:moveTo>
                  <a:lnTo>
                    <a:pt x="357952" y="282796"/>
                  </a:lnTo>
                  <a:lnTo>
                    <a:pt x="561152" y="0"/>
                  </a:lnTo>
                  <a:lnTo>
                    <a:pt x="0" y="0"/>
                  </a:lnTo>
                  <a:lnTo>
                    <a:pt x="203200" y="282796"/>
                  </a:lnTo>
                  <a:close/>
                </a:path>
              </a:pathLst>
            </a:custGeom>
            <a:solidFill>
              <a:srgbClr val="B51F19"/>
            </a:solidFill>
            <a:ln cap="sq">
              <a:noFill/>
              <a:prstDash val="solid"/>
              <a:miter/>
            </a:ln>
          </p:spPr>
        </p:sp>
        <p:sp>
          <p:nvSpPr>
            <p:cNvPr id="8" name="TextBox 8"/>
            <p:cNvSpPr txBox="1"/>
            <p:nvPr/>
          </p:nvSpPr>
          <p:spPr>
            <a:xfrm>
              <a:off x="127000" y="-57150"/>
              <a:ext cx="307152" cy="339946"/>
            </a:xfrm>
            <a:prstGeom prst="rect">
              <a:avLst/>
            </a:prstGeom>
          </p:spPr>
          <p:txBody>
            <a:bodyPr lIns="33867" tIns="33867" rIns="33867" bIns="33867" rtlCol="0" anchor="ctr"/>
            <a:lstStyle/>
            <a:p>
              <a:pPr algn="ctr">
                <a:lnSpc>
                  <a:spcPts val="2333"/>
                </a:lnSpc>
              </a:pPr>
              <a:endParaRPr sz="1200"/>
            </a:p>
          </p:txBody>
        </p:sp>
      </p:grpSp>
      <p:sp>
        <p:nvSpPr>
          <p:cNvPr id="9" name="Freeform 9"/>
          <p:cNvSpPr/>
          <p:nvPr/>
        </p:nvSpPr>
        <p:spPr>
          <a:xfrm rot="5400000">
            <a:off x="10777940" y="767467"/>
            <a:ext cx="1513893" cy="599873"/>
          </a:xfrm>
          <a:custGeom>
            <a:avLst/>
            <a:gdLst/>
            <a:ahLst/>
            <a:cxnLst/>
            <a:rect l="l" t="t" r="r" b="b"/>
            <a:pathLst>
              <a:path w="2270840" h="899810">
                <a:moveTo>
                  <a:pt x="0" y="0"/>
                </a:moveTo>
                <a:lnTo>
                  <a:pt x="2270840" y="0"/>
                </a:lnTo>
                <a:lnTo>
                  <a:pt x="2270840" y="899811"/>
                </a:lnTo>
                <a:lnTo>
                  <a:pt x="0" y="899811"/>
                </a:lnTo>
                <a:lnTo>
                  <a:pt x="0" y="0"/>
                </a:lnTo>
                <a:close/>
              </a:path>
            </a:pathLst>
          </a:custGeom>
          <a:blipFill>
            <a:blip r:embed="rId3">
              <a:extLst>
                <a:ext uri="{96DAC541-7B7A-43D3-8B79-37D633B846F1}">
                  <asvg:svgBlip xmlns:asvg="http://schemas.microsoft.com/office/drawing/2016/SVG/main" r:embed="rId4"/>
                </a:ext>
              </a:extLst>
            </a:blip>
            <a:stretch>
              <a:fillRect t="-20273" r="-21421"/>
            </a:stretch>
          </a:blipFill>
        </p:spPr>
      </p:sp>
      <p:sp>
        <p:nvSpPr>
          <p:cNvPr id="10" name="Freeform 10"/>
          <p:cNvSpPr/>
          <p:nvPr/>
        </p:nvSpPr>
        <p:spPr>
          <a:xfrm>
            <a:off x="5180437" y="6017978"/>
            <a:ext cx="590653" cy="357837"/>
          </a:xfrm>
          <a:custGeom>
            <a:avLst/>
            <a:gdLst/>
            <a:ahLst/>
            <a:cxnLst/>
            <a:rect l="l" t="t" r="r" b="b"/>
            <a:pathLst>
              <a:path w="885980" h="536756">
                <a:moveTo>
                  <a:pt x="0" y="0"/>
                </a:moveTo>
                <a:lnTo>
                  <a:pt x="885980" y="0"/>
                </a:lnTo>
                <a:lnTo>
                  <a:pt x="885980" y="536756"/>
                </a:lnTo>
                <a:lnTo>
                  <a:pt x="0" y="5367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a:off x="3151905" y="5746852"/>
            <a:ext cx="590653" cy="357837"/>
          </a:xfrm>
          <a:custGeom>
            <a:avLst/>
            <a:gdLst/>
            <a:ahLst/>
            <a:cxnLst/>
            <a:rect l="l" t="t" r="r" b="b"/>
            <a:pathLst>
              <a:path w="885980" h="536756">
                <a:moveTo>
                  <a:pt x="0" y="0"/>
                </a:moveTo>
                <a:lnTo>
                  <a:pt x="885980" y="0"/>
                </a:lnTo>
                <a:lnTo>
                  <a:pt x="885980" y="536756"/>
                </a:lnTo>
                <a:lnTo>
                  <a:pt x="0" y="5367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2" name="Group 12"/>
          <p:cNvGrpSpPr/>
          <p:nvPr/>
        </p:nvGrpSpPr>
        <p:grpSpPr>
          <a:xfrm>
            <a:off x="3469563" y="5848938"/>
            <a:ext cx="1890355" cy="436249"/>
            <a:chOff x="-6067" y="169970"/>
            <a:chExt cx="1310561" cy="282928"/>
          </a:xfrm>
        </p:grpSpPr>
        <p:sp>
          <p:nvSpPr>
            <p:cNvPr id="13" name="Freeform 13"/>
            <p:cNvSpPr/>
            <p:nvPr/>
          </p:nvSpPr>
          <p:spPr>
            <a:xfrm>
              <a:off x="-6067" y="203669"/>
              <a:ext cx="1304494" cy="225778"/>
            </a:xfrm>
            <a:custGeom>
              <a:avLst/>
              <a:gdLst/>
              <a:ahLst/>
              <a:cxnLst/>
              <a:rect l="l" t="t" r="r" b="b"/>
              <a:pathLst>
                <a:path w="1304494" h="225778">
                  <a:moveTo>
                    <a:pt x="0" y="0"/>
                  </a:moveTo>
                  <a:lnTo>
                    <a:pt x="1304494" y="0"/>
                  </a:lnTo>
                  <a:lnTo>
                    <a:pt x="1304494" y="225778"/>
                  </a:lnTo>
                  <a:lnTo>
                    <a:pt x="0" y="225778"/>
                  </a:lnTo>
                  <a:close/>
                </a:path>
              </a:pathLst>
            </a:custGeom>
            <a:solidFill>
              <a:srgbClr val="B51F19"/>
            </a:solidFill>
          </p:spPr>
        </p:sp>
        <p:sp>
          <p:nvSpPr>
            <p:cNvPr id="34" name="TextBox 14">
              <a:extLst>
                <a:ext uri="{FF2B5EF4-FFF2-40B4-BE49-F238E27FC236}">
                  <a16:creationId xmlns:a16="http://schemas.microsoft.com/office/drawing/2014/main" id="{D66A0C6B-180A-4EFB-8BAB-DDCEA130D808}"/>
                </a:ext>
              </a:extLst>
            </p:cNvPr>
            <p:cNvSpPr txBox="1"/>
            <p:nvPr/>
          </p:nvSpPr>
          <p:spPr>
            <a:xfrm>
              <a:off x="0" y="169970"/>
              <a:ext cx="1304494" cy="282928"/>
            </a:xfrm>
            <a:prstGeom prst="rect">
              <a:avLst/>
            </a:prstGeom>
          </p:spPr>
          <p:txBody>
            <a:bodyPr lIns="33867" tIns="33867" rIns="33867" bIns="33867" rtlCol="0" anchor="ctr"/>
            <a:lstStyle/>
            <a:p>
              <a:pPr algn="ctr">
                <a:lnSpc>
                  <a:spcPts val="2333"/>
                </a:lnSpc>
              </a:pPr>
              <a:r>
                <a:rPr lang="en-US" sz="1200">
                  <a:solidFill>
                    <a:srgbClr val="FFFFFF"/>
                  </a:solidFill>
                  <a:latin typeface="Public Sans"/>
                  <a:ea typeface="Public Sans"/>
                  <a:cs typeface="Public Sans"/>
                  <a:sym typeface="Public Sans"/>
                </a:rPr>
                <a:t>www.ohiotechnet.org</a:t>
              </a:r>
            </a:p>
          </p:txBody>
        </p:sp>
      </p:grpSp>
      <p:sp>
        <p:nvSpPr>
          <p:cNvPr id="16" name="Freeform 16"/>
          <p:cNvSpPr/>
          <p:nvPr/>
        </p:nvSpPr>
        <p:spPr>
          <a:xfrm>
            <a:off x="8431179" y="6292850"/>
            <a:ext cx="1022096" cy="192921"/>
          </a:xfrm>
          <a:custGeom>
            <a:avLst/>
            <a:gdLst/>
            <a:ahLst/>
            <a:cxnLst/>
            <a:rect l="l" t="t" r="r" b="b"/>
            <a:pathLst>
              <a:path w="1533144" h="289381">
                <a:moveTo>
                  <a:pt x="0" y="0"/>
                </a:moveTo>
                <a:lnTo>
                  <a:pt x="1533144" y="0"/>
                </a:lnTo>
                <a:lnTo>
                  <a:pt x="1533144" y="289381"/>
                </a:lnTo>
                <a:lnTo>
                  <a:pt x="0" y="2893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7" name="Freeform 17"/>
          <p:cNvSpPr/>
          <p:nvPr/>
        </p:nvSpPr>
        <p:spPr>
          <a:xfrm>
            <a:off x="-209136" y="-55324"/>
            <a:ext cx="731562" cy="365781"/>
          </a:xfrm>
          <a:custGeom>
            <a:avLst/>
            <a:gdLst/>
            <a:ahLst/>
            <a:cxnLst/>
            <a:rect l="l" t="t" r="r" b="b"/>
            <a:pathLst>
              <a:path w="1097343" h="548672">
                <a:moveTo>
                  <a:pt x="0" y="0"/>
                </a:moveTo>
                <a:lnTo>
                  <a:pt x="1097343" y="0"/>
                </a:lnTo>
                <a:lnTo>
                  <a:pt x="1097343" y="548671"/>
                </a:lnTo>
                <a:lnTo>
                  <a:pt x="0" y="54867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19" name="Group 19"/>
          <p:cNvGrpSpPr/>
          <p:nvPr/>
        </p:nvGrpSpPr>
        <p:grpSpPr>
          <a:xfrm>
            <a:off x="6077306" y="888001"/>
            <a:ext cx="5614033" cy="4580245"/>
            <a:chOff x="-16421" y="-52551"/>
            <a:chExt cx="727368" cy="647949"/>
          </a:xfrm>
          <a:blipFill>
            <a:blip r:embed="rId11"/>
            <a:stretch>
              <a:fillRect l="-7798" r="-7798"/>
            </a:stretch>
          </a:blipFill>
        </p:grpSpPr>
        <p:sp>
          <p:nvSpPr>
            <p:cNvPr id="20" name="Freeform 20"/>
            <p:cNvSpPr/>
            <p:nvPr/>
          </p:nvSpPr>
          <p:spPr>
            <a:xfrm>
              <a:off x="-16421" y="-52551"/>
              <a:ext cx="727368" cy="647949"/>
            </a:xfrm>
            <a:custGeom>
              <a:avLst/>
              <a:gdLst/>
              <a:ahLst/>
              <a:cxnLst/>
              <a:rect l="l" t="t" r="r" b="b"/>
              <a:pathLst>
                <a:path w="727368" h="630606">
                  <a:moveTo>
                    <a:pt x="727368" y="315303"/>
                  </a:moveTo>
                  <a:lnTo>
                    <a:pt x="524168" y="630606"/>
                  </a:lnTo>
                  <a:lnTo>
                    <a:pt x="203200" y="630606"/>
                  </a:lnTo>
                  <a:lnTo>
                    <a:pt x="0" y="315303"/>
                  </a:lnTo>
                  <a:lnTo>
                    <a:pt x="203200" y="0"/>
                  </a:lnTo>
                  <a:lnTo>
                    <a:pt x="524168" y="0"/>
                  </a:lnTo>
                  <a:lnTo>
                    <a:pt x="727368" y="315303"/>
                  </a:lnTo>
                  <a:close/>
                </a:path>
              </a:pathLst>
            </a:custGeom>
            <a:blipFill dpi="0" rotWithShape="1">
              <a:blip r:embed="rId12"/>
              <a:srcRect/>
              <a:stretch>
                <a:fillRect l="9000" t="6000" r="9000" b="6000"/>
              </a:stretch>
            </a:blipFill>
            <a:ln w="142875" cap="sq">
              <a:solidFill>
                <a:schemeClr val="bg2">
                  <a:lumMod val="50000"/>
                </a:schemeClr>
              </a:solidFill>
              <a:prstDash val="solid"/>
              <a:miter/>
            </a:ln>
          </p:spPr>
          <p:txBody>
            <a:bodyPr/>
            <a:lstStyle/>
            <a:p>
              <a:endParaRPr lang="en-US"/>
            </a:p>
          </p:txBody>
        </p:sp>
      </p:grpSp>
      <p:sp>
        <p:nvSpPr>
          <p:cNvPr id="24" name="Freeform 24"/>
          <p:cNvSpPr/>
          <p:nvPr/>
        </p:nvSpPr>
        <p:spPr>
          <a:xfrm>
            <a:off x="11159067" y="4072998"/>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5" name="Freeform 25"/>
          <p:cNvSpPr/>
          <p:nvPr/>
        </p:nvSpPr>
        <p:spPr>
          <a:xfrm>
            <a:off x="7844679" y="-1161786"/>
            <a:ext cx="2065867" cy="1825709"/>
          </a:xfrm>
          <a:custGeom>
            <a:avLst/>
            <a:gdLst/>
            <a:ahLst/>
            <a:cxnLst/>
            <a:rect l="l" t="t" r="r" b="b"/>
            <a:pathLst>
              <a:path w="3098800" h="2738564">
                <a:moveTo>
                  <a:pt x="0" y="0"/>
                </a:moveTo>
                <a:lnTo>
                  <a:pt x="3098800" y="0"/>
                </a:lnTo>
                <a:lnTo>
                  <a:pt x="3098800" y="2738565"/>
                </a:lnTo>
                <a:lnTo>
                  <a:pt x="0" y="273856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6" name="Freeform 26"/>
          <p:cNvSpPr/>
          <p:nvPr/>
        </p:nvSpPr>
        <p:spPr>
          <a:xfrm>
            <a:off x="11695938" y="6558729"/>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8" name="TextBox 28"/>
          <p:cNvSpPr txBox="1"/>
          <p:nvPr/>
        </p:nvSpPr>
        <p:spPr>
          <a:xfrm>
            <a:off x="970526" y="1931376"/>
            <a:ext cx="5074105" cy="2339102"/>
          </a:xfrm>
          <a:prstGeom prst="rect">
            <a:avLst/>
          </a:prstGeom>
        </p:spPr>
        <p:txBody>
          <a:bodyPr wrap="square" lIns="0" tIns="0" rIns="0" bIns="0" rtlCol="0" anchor="t">
            <a:spAutoFit/>
          </a:bodyPr>
          <a:lstStyle/>
          <a:p>
            <a:r>
              <a:rPr lang="en-US" sz="4800" b="1">
                <a:solidFill>
                  <a:srgbClr val="1D1A1B"/>
                </a:solidFill>
                <a:latin typeface="Aptos" panose="020B0004020202020204" pitchFamily="34" charset="0"/>
                <a:ea typeface="Archivo Black"/>
                <a:cs typeface="Archivo Black"/>
                <a:sym typeface="Archivo Black"/>
              </a:rPr>
              <a:t>Ohio TechNet Monthly Meeting</a:t>
            </a:r>
          </a:p>
          <a:p>
            <a:endParaRPr lang="en-US" sz="3200" b="1">
              <a:solidFill>
                <a:srgbClr val="1D1A1B"/>
              </a:solidFill>
              <a:latin typeface="Aptos" panose="020B0004020202020204" pitchFamily="34" charset="0"/>
              <a:ea typeface="Archivo Black"/>
              <a:cs typeface="Archivo Black"/>
              <a:sym typeface="Archivo Black"/>
            </a:endParaRPr>
          </a:p>
          <a:p>
            <a:r>
              <a:rPr lang="en-US" sz="2400" b="1">
                <a:solidFill>
                  <a:srgbClr val="1D1A1B"/>
                </a:solidFill>
                <a:latin typeface="Aptos"/>
                <a:ea typeface="Archivo Black"/>
                <a:cs typeface="Archivo Black"/>
                <a:sym typeface="Archivo Black"/>
              </a:rPr>
              <a:t>JUNE 2025</a:t>
            </a:r>
            <a:endParaRPr lang="en-US" sz="2400" b="1">
              <a:solidFill>
                <a:srgbClr val="1D1A1B"/>
              </a:solidFill>
              <a:latin typeface="Aptos" panose="020B0004020202020204" pitchFamily="34" charset="0"/>
              <a:ea typeface="Archivo Black"/>
              <a:cs typeface="Archivo Black"/>
              <a:sym typeface="Archivo Black"/>
            </a:endParaRPr>
          </a:p>
        </p:txBody>
      </p:sp>
      <p:sp>
        <p:nvSpPr>
          <p:cNvPr id="30" name="TextBox 30"/>
          <p:cNvSpPr txBox="1"/>
          <p:nvPr/>
        </p:nvSpPr>
        <p:spPr>
          <a:xfrm>
            <a:off x="970526" y="5854711"/>
            <a:ext cx="3302000" cy="277640"/>
          </a:xfrm>
          <a:prstGeom prst="rect">
            <a:avLst/>
          </a:prstGeom>
        </p:spPr>
        <p:txBody>
          <a:bodyPr lIns="0" tIns="0" rIns="0" bIns="0" rtlCol="0" anchor="t">
            <a:spAutoFit/>
          </a:bodyPr>
          <a:lstStyle/>
          <a:p>
            <a:pPr>
              <a:lnSpc>
                <a:spcPts val="2333"/>
              </a:lnSpc>
            </a:pPr>
            <a:r>
              <a:rPr lang="en-US" sz="1650" b="1" dirty="0">
                <a:solidFill>
                  <a:srgbClr val="1D1A1B"/>
                </a:solidFill>
                <a:ea typeface="Public Sans Bold"/>
                <a:cs typeface="Public Sans Bold"/>
                <a:sym typeface="Public Sans Bold"/>
              </a:rPr>
              <a:t>Date:</a:t>
            </a:r>
            <a:r>
              <a:rPr lang="en-US" sz="1650" dirty="0">
                <a:solidFill>
                  <a:srgbClr val="1D1A1B"/>
                </a:solidFill>
                <a:ea typeface="Public Sans"/>
                <a:cs typeface="Public Sans"/>
                <a:sym typeface="Public Sans"/>
              </a:rPr>
              <a:t> June 17, 2025</a:t>
            </a:r>
          </a:p>
        </p:txBody>
      </p:sp>
      <p:sp>
        <p:nvSpPr>
          <p:cNvPr id="32" name="Freeform 32"/>
          <p:cNvSpPr/>
          <p:nvPr/>
        </p:nvSpPr>
        <p:spPr>
          <a:xfrm>
            <a:off x="-1856955" y="6651620"/>
            <a:ext cx="7622848" cy="862585"/>
          </a:xfrm>
          <a:custGeom>
            <a:avLst/>
            <a:gdLst/>
            <a:ahLst/>
            <a:cxnLst/>
            <a:rect l="l" t="t" r="r" b="b"/>
            <a:pathLst>
              <a:path w="11434272" h="1293877">
                <a:moveTo>
                  <a:pt x="0" y="0"/>
                </a:moveTo>
                <a:lnTo>
                  <a:pt x="11434272" y="0"/>
                </a:lnTo>
                <a:lnTo>
                  <a:pt x="11434272" y="1293877"/>
                </a:lnTo>
                <a:lnTo>
                  <a:pt x="0" y="1293877"/>
                </a:lnTo>
                <a:lnTo>
                  <a:pt x="0" y="0"/>
                </a:lnTo>
                <a:close/>
              </a:path>
            </a:pathLst>
          </a:custGeom>
          <a:blipFill>
            <a:blip r:embed="rId17">
              <a:extLst>
                <a:ext uri="{96DAC541-7B7A-43D3-8B79-37D633B846F1}">
                  <asvg:svgBlip xmlns:asvg="http://schemas.microsoft.com/office/drawing/2016/SVG/main" r:embed="rId18"/>
                </a:ext>
              </a:extLst>
            </a:blip>
            <a:stretch>
              <a:fillRect t="-483256"/>
            </a:stretch>
          </a:blipFill>
        </p:spPr>
      </p:sp>
      <p:sp>
        <p:nvSpPr>
          <p:cNvPr id="33" name="Freeform 33"/>
          <p:cNvSpPr/>
          <p:nvPr/>
        </p:nvSpPr>
        <p:spPr>
          <a:xfrm>
            <a:off x="-338927" y="5851492"/>
            <a:ext cx="1168660" cy="1006508"/>
          </a:xfrm>
          <a:custGeom>
            <a:avLst/>
            <a:gdLst/>
            <a:ahLst/>
            <a:cxnLst/>
            <a:rect l="l" t="t" r="r" b="b"/>
            <a:pathLst>
              <a:path w="1752990" h="1509762">
                <a:moveTo>
                  <a:pt x="0" y="0"/>
                </a:moveTo>
                <a:lnTo>
                  <a:pt x="1752990" y="0"/>
                </a:lnTo>
                <a:lnTo>
                  <a:pt x="1752990" y="1509762"/>
                </a:lnTo>
                <a:lnTo>
                  <a:pt x="0" y="1509762"/>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pic>
        <p:nvPicPr>
          <p:cNvPr id="35" name="Picture 34">
            <a:extLst>
              <a:ext uri="{FF2B5EF4-FFF2-40B4-BE49-F238E27FC236}">
                <a16:creationId xmlns:a16="http://schemas.microsoft.com/office/drawing/2014/main" id="{8F882295-5F48-46CD-BF79-69DDACF02678}"/>
              </a:ext>
            </a:extLst>
          </p:cNvPr>
          <p:cNvPicPr>
            <a:picLocks noChangeAspect="1"/>
          </p:cNvPicPr>
          <p:nvPr/>
        </p:nvPicPr>
        <p:blipFill>
          <a:blip r:embed="rId21">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03501" y="133758"/>
            <a:ext cx="2405750" cy="642213"/>
          </a:xfrm>
          <a:prstGeom prst="rect">
            <a:avLst/>
          </a:prstGeom>
        </p:spPr>
      </p:pic>
      <p:sp>
        <p:nvSpPr>
          <p:cNvPr id="31" name="Hexagon 30">
            <a:extLst>
              <a:ext uri="{FF2B5EF4-FFF2-40B4-BE49-F238E27FC236}">
                <a16:creationId xmlns:a16="http://schemas.microsoft.com/office/drawing/2014/main" id="{6926DC36-CF0D-4310-BD0A-2E11D81DDB7B}"/>
              </a:ext>
            </a:extLst>
          </p:cNvPr>
          <p:cNvSpPr/>
          <p:nvPr/>
        </p:nvSpPr>
        <p:spPr>
          <a:xfrm>
            <a:off x="9850438" y="4091775"/>
            <a:ext cx="2065866" cy="1825709"/>
          </a:xfrm>
          <a:prstGeom prst="hexagon">
            <a:avLst/>
          </a:prstGeom>
          <a:blipFill>
            <a:blip r:embed="rId22"/>
            <a:stretch>
              <a:fillRect l="-7798" r="-7798"/>
            </a:stretch>
          </a:blip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7" name="Freeform 27"/>
          <p:cNvSpPr/>
          <p:nvPr/>
        </p:nvSpPr>
        <p:spPr>
          <a:xfrm>
            <a:off x="9421356" y="4551867"/>
            <a:ext cx="1172020" cy="1124963"/>
          </a:xfrm>
          <a:custGeom>
            <a:avLst/>
            <a:gdLst/>
            <a:ahLst/>
            <a:cxnLst/>
            <a:rect l="l" t="t" r="r" b="b"/>
            <a:pathLst>
              <a:path w="2093087" h="2098333">
                <a:moveTo>
                  <a:pt x="0" y="0"/>
                </a:moveTo>
                <a:lnTo>
                  <a:pt x="2093087" y="0"/>
                </a:lnTo>
                <a:lnTo>
                  <a:pt x="2093087" y="2098332"/>
                </a:lnTo>
                <a:lnTo>
                  <a:pt x="0" y="2098332"/>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15" name="TextBox 14">
            <a:extLst>
              <a:ext uri="{FF2B5EF4-FFF2-40B4-BE49-F238E27FC236}">
                <a16:creationId xmlns:a16="http://schemas.microsoft.com/office/drawing/2014/main" id="{1C189053-3F90-3D5A-A734-A5DF8437815E}"/>
              </a:ext>
            </a:extLst>
          </p:cNvPr>
          <p:cNvSpPr txBox="1"/>
          <p:nvPr/>
        </p:nvSpPr>
        <p:spPr>
          <a:xfrm>
            <a:off x="970526" y="760104"/>
            <a:ext cx="3914169" cy="307777"/>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en-US" sz="1600" b="1">
                <a:latin typeface="Aptos" panose="020B0004020202020204" pitchFamily="34" charset="0"/>
                <a:ea typeface="Calibri"/>
                <a:cs typeface="Calibri"/>
              </a:rPr>
              <a:t>Ohio Technical Skills Innovation Network</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AAD429-CE2D-4588-2CB7-F5ED1A4B41F9}"/>
              </a:ext>
            </a:extLst>
          </p:cNvPr>
          <p:cNvSpPr txBox="1"/>
          <p:nvPr/>
        </p:nvSpPr>
        <p:spPr>
          <a:xfrm>
            <a:off x="972589" y="751344"/>
            <a:ext cx="8038408" cy="535531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Meeting the Workforce Gap Without Competing with Technical Training</a:t>
            </a:r>
            <a:endParaRPr kumimoji="0" lang="en-US"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CSU designed </a:t>
            </a:r>
            <a:r>
              <a:rPr kumimoji="0" lang="en-US" sz="1800" b="1"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Foundations 1: Microgrids</a:t>
            </a:r>
            <a:r>
              <a:rPr kumimoji="0" lang="en-US"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at a systems-level to avoid duplicating or competing with technician-level workforce training already offered.</a:t>
            </a:r>
          </a:p>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6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br>
            <a:r>
              <a:rPr kumimoji="0" lang="en-US" sz="16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Our goal:</a:t>
            </a:r>
            <a:br>
              <a:rPr kumimoji="0" lang="en-US" sz="16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en-US" sz="16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Fill a labor gap in the </a:t>
            </a:r>
            <a:r>
              <a:rPr kumimoji="0" lang="en-US" sz="18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non-engineer</a:t>
            </a: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18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non-technician</a:t>
            </a: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segment professionals who need to understand and work with microgrid systems, but not necessarily install or maintain them.</a:t>
            </a:r>
            <a:b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Support decision-makers across energy, infrastructure, sustainability, facilities, and policy roles who must evaluate, advocate for, or manage microgrid implementation.</a:t>
            </a:r>
            <a:b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Prepare mid-level professionals to engage with emerging energy technologies through strategic, interdisciplinary, and applied learning, not entry-level technical skills.</a:t>
            </a:r>
          </a:p>
        </p:txBody>
      </p:sp>
    </p:spTree>
    <p:extLst>
      <p:ext uri="{BB962C8B-B14F-4D97-AF65-F5344CB8AC3E}">
        <p14:creationId xmlns:p14="http://schemas.microsoft.com/office/powerpoint/2010/main" val="1469157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30726C-0852-091A-1EB5-60C7D89CC176}"/>
              </a:ext>
            </a:extLst>
          </p:cNvPr>
          <p:cNvSpPr txBox="1"/>
          <p:nvPr/>
        </p:nvSpPr>
        <p:spPr>
          <a:xfrm>
            <a:off x="982132" y="541867"/>
            <a:ext cx="9279467" cy="440120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Cost:</a:t>
            </a:r>
            <a:br>
              <a:rPr kumimoji="0" lang="en-US" sz="2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br>
              <a:rPr kumimoji="0" lang="en-US" sz="2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r>
              <a:rPr kumimoji="0" lang="en-US" sz="2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$1540</a:t>
            </a:r>
            <a:r>
              <a:rPr kumimoji="0" lang="en-US" sz="2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 Standard Registration</a:t>
            </a:r>
            <a:br>
              <a:rPr kumimoji="0" lang="en-US" sz="2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endParaRPr kumimoji="0" lang="en-US" sz="2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4B4B50"/>
                </a:solidFill>
                <a:effectLst/>
                <a:uLnTx/>
                <a:uFillTx/>
                <a:latin typeface="Roboto" panose="02000000000000000000" pitchFamily="2" charset="0"/>
                <a:ea typeface="+mn-ea"/>
                <a:cs typeface="+mn-cs"/>
              </a:rPr>
              <a:t>One industry partner scholarship available per cohort.</a:t>
            </a:r>
            <a:br>
              <a:rPr kumimoji="0" lang="en-US" sz="2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endParaRPr kumimoji="0" lang="en-US" sz="2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Upcoming Course Dates:</a:t>
            </a:r>
            <a:br>
              <a:rPr kumimoji="0" lang="en-US" sz="2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br>
              <a:rPr kumimoji="0" lang="en-US" sz="2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r>
              <a:rPr kumimoji="0" lang="en-US" sz="2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Synchronous, Online: July 11, 18, 25; August 1 and 8</a:t>
            </a:r>
            <a:br>
              <a:rPr kumimoji="0" lang="en-US" sz="2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r>
              <a:rPr kumimoji="0" lang="en-US" sz="2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In-person Lab Day, August 15 from 1-5 p.m.</a:t>
            </a:r>
          </a:p>
        </p:txBody>
      </p:sp>
    </p:spTree>
    <p:extLst>
      <p:ext uri="{BB962C8B-B14F-4D97-AF65-F5344CB8AC3E}">
        <p14:creationId xmlns:p14="http://schemas.microsoft.com/office/powerpoint/2010/main" val="3076233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751651-3122-37E3-7E23-5A6B422BE984}"/>
              </a:ext>
            </a:extLst>
          </p:cNvPr>
          <p:cNvSpPr txBox="1"/>
          <p:nvPr/>
        </p:nvSpPr>
        <p:spPr>
          <a:xfrm>
            <a:off x="1617132" y="656707"/>
            <a:ext cx="7549445" cy="501675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rebuchet MS" panose="020B0603020202020204"/>
                <a:ea typeface="+mn-ea"/>
                <a:cs typeface="+mn-cs"/>
              </a:rPr>
              <a:t>In development for a late 2025 launch and 2026 launch: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rebuchet MS" panose="020B0603020202020204"/>
                <a:ea typeface="+mn-ea"/>
                <a:cs typeface="+mn-cs"/>
              </a:rPr>
              <a:t>Credential 2</a:t>
            </a:r>
            <a:r>
              <a:rPr kumimoji="0" lang="en-US" sz="3200" b="0" i="0" u="none" strike="noStrike" kern="1200" cap="none" spc="0" normalizeH="0" baseline="0" noProof="0" dirty="0">
                <a:ln>
                  <a:noFill/>
                </a:ln>
                <a:solidFill>
                  <a:prstClr val="black"/>
                </a:solidFill>
                <a:effectLst/>
                <a:uLnTx/>
                <a:uFillTx/>
                <a:latin typeface="Trebuchet MS" panose="020B0603020202020204"/>
                <a:ea typeface="+mn-ea"/>
                <a:cs typeface="+mn-cs"/>
              </a:rPr>
              <a:t>: Advanced Microgrid Systems and Integration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rebuchet MS" panose="020B0603020202020204"/>
                <a:ea typeface="+mn-ea"/>
                <a:cs typeface="+mn-cs"/>
              </a:rPr>
              <a:t>Credential 3</a:t>
            </a:r>
            <a:r>
              <a:rPr kumimoji="0" lang="en-US" sz="3200" b="0" i="0" u="none" strike="noStrike" kern="1200" cap="none" spc="0" normalizeH="0" baseline="0" noProof="0" dirty="0">
                <a:ln>
                  <a:noFill/>
                </a:ln>
                <a:solidFill>
                  <a:prstClr val="black"/>
                </a:solidFill>
                <a:effectLst/>
                <a:uLnTx/>
                <a:uFillTx/>
                <a:latin typeface="Trebuchet MS" panose="020B0603020202020204"/>
                <a:ea typeface="+mn-ea"/>
                <a:cs typeface="+mn-cs"/>
              </a:rPr>
              <a:t>: Energy Policy, Finance, and Infrastructure Strategy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rebuchet MS" panose="020B0603020202020204"/>
                <a:ea typeface="+mn-ea"/>
                <a:cs typeface="+mn-cs"/>
              </a:rPr>
              <a:t>Thank you!</a:t>
            </a:r>
          </a:p>
        </p:txBody>
      </p:sp>
    </p:spTree>
    <p:extLst>
      <p:ext uri="{BB962C8B-B14F-4D97-AF65-F5344CB8AC3E}">
        <p14:creationId xmlns:p14="http://schemas.microsoft.com/office/powerpoint/2010/main" val="4167957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9CDC9-F8A0-CA70-7226-19403CBF67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89250B5-85CD-CC2F-189F-12778D74F53C}"/>
              </a:ext>
            </a:extLst>
          </p:cNvPr>
          <p:cNvSpPr/>
          <p:nvPr/>
        </p:nvSpPr>
        <p:spPr>
          <a:xfrm flipH="1" flipV="1">
            <a:off x="0" y="-237831"/>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grpSp>
        <p:nvGrpSpPr>
          <p:cNvPr id="20" name="Group 20">
            <a:extLst>
              <a:ext uri="{FF2B5EF4-FFF2-40B4-BE49-F238E27FC236}">
                <a16:creationId xmlns:a16="http://schemas.microsoft.com/office/drawing/2014/main" id="{F6CD0D71-2A5E-BCC4-BB46-7DFA83FD5988}"/>
              </a:ext>
            </a:extLst>
          </p:cNvPr>
          <p:cNvGrpSpPr/>
          <p:nvPr/>
        </p:nvGrpSpPr>
        <p:grpSpPr>
          <a:xfrm rot="-10800000">
            <a:off x="9455565" y="-908395"/>
            <a:ext cx="3413055" cy="1631113"/>
            <a:chOff x="0" y="0"/>
            <a:chExt cx="1177416" cy="562692"/>
          </a:xfrm>
        </p:grpSpPr>
        <p:sp>
          <p:nvSpPr>
            <p:cNvPr id="21" name="Freeform 21">
              <a:extLst>
                <a:ext uri="{FF2B5EF4-FFF2-40B4-BE49-F238E27FC236}">
                  <a16:creationId xmlns:a16="http://schemas.microsoft.com/office/drawing/2014/main" id="{FF8131F0-1F80-3EE6-0A07-7FBEFB17FDBC}"/>
                </a:ext>
              </a:extLst>
            </p:cNvPr>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a:extLst>
                <a:ext uri="{FF2B5EF4-FFF2-40B4-BE49-F238E27FC236}">
                  <a16:creationId xmlns:a16="http://schemas.microsoft.com/office/drawing/2014/main" id="{EB9B76BB-7DE3-353E-3F64-D4718D984550}"/>
                </a:ext>
              </a:extLst>
            </p:cNvPr>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a:extLst>
              <a:ext uri="{FF2B5EF4-FFF2-40B4-BE49-F238E27FC236}">
                <a16:creationId xmlns:a16="http://schemas.microsoft.com/office/drawing/2014/main" id="{36B976C9-B658-502E-DF08-D7F7E6407C16}"/>
              </a:ext>
            </a:extLst>
          </p:cNvPr>
          <p:cNvGrpSpPr/>
          <p:nvPr/>
        </p:nvGrpSpPr>
        <p:grpSpPr>
          <a:xfrm rot="-10800000">
            <a:off x="7688712" y="-416626"/>
            <a:ext cx="3817489" cy="798667"/>
            <a:chOff x="0" y="0"/>
            <a:chExt cx="3054608" cy="639062"/>
          </a:xfrm>
        </p:grpSpPr>
        <p:sp>
          <p:nvSpPr>
            <p:cNvPr id="24" name="Freeform 24">
              <a:extLst>
                <a:ext uri="{FF2B5EF4-FFF2-40B4-BE49-F238E27FC236}">
                  <a16:creationId xmlns:a16="http://schemas.microsoft.com/office/drawing/2014/main" id="{7AD6E0B6-EED9-5249-2735-291041E155B6}"/>
                </a:ext>
              </a:extLst>
            </p:cNvPr>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a:extLst>
                <a:ext uri="{FF2B5EF4-FFF2-40B4-BE49-F238E27FC236}">
                  <a16:creationId xmlns:a16="http://schemas.microsoft.com/office/drawing/2014/main" id="{CA4A4D0C-FA59-2E2D-97EC-5C3936859E77}"/>
                </a:ext>
              </a:extLst>
            </p:cNvPr>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a:extLst>
              <a:ext uri="{FF2B5EF4-FFF2-40B4-BE49-F238E27FC236}">
                <a16:creationId xmlns:a16="http://schemas.microsoft.com/office/drawing/2014/main" id="{0C8CC222-994D-1445-7844-605782ECF358}"/>
              </a:ext>
            </a:extLst>
          </p:cNvPr>
          <p:cNvGrpSpPr/>
          <p:nvPr/>
        </p:nvGrpSpPr>
        <p:grpSpPr>
          <a:xfrm>
            <a:off x="-448742" y="6167388"/>
            <a:ext cx="5866087" cy="1631113"/>
            <a:chOff x="0" y="0"/>
            <a:chExt cx="2023648" cy="562692"/>
          </a:xfrm>
        </p:grpSpPr>
        <p:sp>
          <p:nvSpPr>
            <p:cNvPr id="27" name="Freeform 27">
              <a:extLst>
                <a:ext uri="{FF2B5EF4-FFF2-40B4-BE49-F238E27FC236}">
                  <a16:creationId xmlns:a16="http://schemas.microsoft.com/office/drawing/2014/main" id="{F4C6C476-B60E-E2A8-C18A-995D3D9A1345}"/>
                </a:ext>
              </a:extLst>
            </p:cNvPr>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a:extLst>
                <a:ext uri="{FF2B5EF4-FFF2-40B4-BE49-F238E27FC236}">
                  <a16:creationId xmlns:a16="http://schemas.microsoft.com/office/drawing/2014/main" id="{56B9C56A-2FD5-88E8-FB63-2521648FB84F}"/>
                </a:ext>
              </a:extLst>
            </p:cNvPr>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a:extLst>
              <a:ext uri="{FF2B5EF4-FFF2-40B4-BE49-F238E27FC236}">
                <a16:creationId xmlns:a16="http://schemas.microsoft.com/office/drawing/2014/main" id="{29F02484-3CA4-B984-082C-5A97EBB0FEA1}"/>
              </a:ext>
            </a:extLst>
          </p:cNvPr>
          <p:cNvGrpSpPr/>
          <p:nvPr/>
        </p:nvGrpSpPr>
        <p:grpSpPr>
          <a:xfrm>
            <a:off x="-448742" y="5783400"/>
            <a:ext cx="1782068" cy="767974"/>
            <a:chOff x="0" y="0"/>
            <a:chExt cx="1482931" cy="639062"/>
          </a:xfrm>
        </p:grpSpPr>
        <p:sp>
          <p:nvSpPr>
            <p:cNvPr id="30" name="Freeform 30">
              <a:extLst>
                <a:ext uri="{FF2B5EF4-FFF2-40B4-BE49-F238E27FC236}">
                  <a16:creationId xmlns:a16="http://schemas.microsoft.com/office/drawing/2014/main" id="{7884F32B-C56C-229B-F353-90103B3E9CAE}"/>
                </a:ext>
              </a:extLst>
            </p:cNvPr>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a:extLst>
                <a:ext uri="{FF2B5EF4-FFF2-40B4-BE49-F238E27FC236}">
                  <a16:creationId xmlns:a16="http://schemas.microsoft.com/office/drawing/2014/main" id="{DC2D8846-77C3-E216-277E-619D4DDA607F}"/>
                </a:ext>
              </a:extLst>
            </p:cNvPr>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42" name="Freeform 42">
            <a:extLst>
              <a:ext uri="{FF2B5EF4-FFF2-40B4-BE49-F238E27FC236}">
                <a16:creationId xmlns:a16="http://schemas.microsoft.com/office/drawing/2014/main" id="{E16FA53E-1D74-E610-1138-42104B05135B}"/>
              </a:ext>
            </a:extLst>
          </p:cNvPr>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4">
              <a:extLst>
                <a:ext uri="{96DAC541-7B7A-43D3-8B79-37D633B846F1}">
                  <asvg:svgBlip xmlns:asvg="http://schemas.microsoft.com/office/drawing/2016/SVG/main" r:embed="rId5"/>
                </a:ext>
              </a:extLst>
            </a:blip>
            <a:stretch>
              <a:fillRect t="-23484"/>
            </a:stretch>
          </a:blipFill>
        </p:spPr>
      </p:sp>
      <p:sp>
        <p:nvSpPr>
          <p:cNvPr id="43" name="Freeform 43">
            <a:extLst>
              <a:ext uri="{FF2B5EF4-FFF2-40B4-BE49-F238E27FC236}">
                <a16:creationId xmlns:a16="http://schemas.microsoft.com/office/drawing/2014/main" id="{54B18034-AD2E-24FC-A6F8-C5E8B8AD2189}"/>
              </a:ext>
            </a:extLst>
          </p:cNvPr>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4" name="Freeform 44">
            <a:extLst>
              <a:ext uri="{FF2B5EF4-FFF2-40B4-BE49-F238E27FC236}">
                <a16:creationId xmlns:a16="http://schemas.microsoft.com/office/drawing/2014/main" id="{EE17B8E5-488D-1BBB-84F2-F14397B21F34}"/>
              </a:ext>
            </a:extLst>
          </p:cNvPr>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5" name="Freeform 45">
            <a:extLst>
              <a:ext uri="{FF2B5EF4-FFF2-40B4-BE49-F238E27FC236}">
                <a16:creationId xmlns:a16="http://schemas.microsoft.com/office/drawing/2014/main" id="{C072827C-0F69-91FD-DCD9-6B3C60848C69}"/>
              </a:ext>
            </a:extLst>
          </p:cNvPr>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46" name="Freeform 46">
            <a:extLst>
              <a:ext uri="{FF2B5EF4-FFF2-40B4-BE49-F238E27FC236}">
                <a16:creationId xmlns:a16="http://schemas.microsoft.com/office/drawing/2014/main" id="{51B5FB58-5B96-8169-099E-AA629CCF79CD}"/>
              </a:ext>
            </a:extLst>
          </p:cNvPr>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2">
              <a:extLst>
                <a:ext uri="{96DAC541-7B7A-43D3-8B79-37D633B846F1}">
                  <asvg:svgBlip xmlns:asvg="http://schemas.microsoft.com/office/drawing/2016/SVG/main" r:embed="rId13"/>
                </a:ext>
              </a:extLst>
            </a:blip>
            <a:stretch>
              <a:fillRect t="-561128"/>
            </a:stretch>
          </a:blipFill>
        </p:spPr>
      </p:sp>
      <p:sp>
        <p:nvSpPr>
          <p:cNvPr id="47" name="Freeform 47">
            <a:extLst>
              <a:ext uri="{FF2B5EF4-FFF2-40B4-BE49-F238E27FC236}">
                <a16:creationId xmlns:a16="http://schemas.microsoft.com/office/drawing/2014/main" id="{903FEA46-30A3-1570-FF44-CF3D326E5144}"/>
              </a:ext>
            </a:extLst>
          </p:cNvPr>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4">
              <a:extLst>
                <a:ext uri="{96DAC541-7B7A-43D3-8B79-37D633B846F1}">
                  <asvg:svgBlip xmlns:asvg="http://schemas.microsoft.com/office/drawing/2016/SVG/main" r:embed="rId15"/>
                </a:ext>
              </a:extLst>
            </a:blip>
            <a:stretch>
              <a:fillRect/>
            </a:stretch>
          </a:blipFill>
        </p:spPr>
      </p:sp>
      <p:pic>
        <p:nvPicPr>
          <p:cNvPr id="54" name="Picture 53">
            <a:extLst>
              <a:ext uri="{FF2B5EF4-FFF2-40B4-BE49-F238E27FC236}">
                <a16:creationId xmlns:a16="http://schemas.microsoft.com/office/drawing/2014/main" id="{B043E725-5788-23E3-36A0-C9E5B9D74C30}"/>
              </a:ext>
            </a:extLst>
          </p:cNvPr>
          <p:cNvPicPr>
            <a:picLocks noChangeAspect="1"/>
          </p:cNvPicPr>
          <p:nvPr/>
        </p:nvPicPr>
        <p:blipFill>
          <a:blip r:embed="rId1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42292" y="57344"/>
            <a:ext cx="2723636" cy="727072"/>
          </a:xfrm>
          <a:prstGeom prst="rect">
            <a:avLst/>
          </a:prstGeom>
        </p:spPr>
      </p:pic>
      <p:sp>
        <p:nvSpPr>
          <p:cNvPr id="4" name="TextBox 38">
            <a:extLst>
              <a:ext uri="{FF2B5EF4-FFF2-40B4-BE49-F238E27FC236}">
                <a16:creationId xmlns:a16="http://schemas.microsoft.com/office/drawing/2014/main" id="{18DCEE35-751F-FBA2-697B-6E4865B899B1}"/>
              </a:ext>
            </a:extLst>
          </p:cNvPr>
          <p:cNvSpPr txBox="1"/>
          <p:nvPr/>
        </p:nvSpPr>
        <p:spPr>
          <a:xfrm>
            <a:off x="553654" y="1710986"/>
            <a:ext cx="3850852" cy="3754874"/>
          </a:xfrm>
          <a:prstGeom prst="rect">
            <a:avLst/>
          </a:prstGeom>
        </p:spPr>
        <p:txBody>
          <a:bodyPr wrap="square" lIns="0" tIns="0" rIns="0" bIns="0" rtlCol="0" anchor="t">
            <a:spAutoFit/>
          </a:bodyPr>
          <a:lstStyle/>
          <a:p>
            <a:pPr algn="ctr"/>
            <a:r>
              <a:rPr lang="en-US" sz="3600" b="1" dirty="0">
                <a:latin typeface="Aptos"/>
                <a:cs typeface="Arial"/>
              </a:rPr>
              <a:t>PARTNERING WITH INDUSTRY</a:t>
            </a:r>
            <a:endParaRPr lang="en-US" sz="3600" b="1" dirty="0">
              <a:latin typeface="Aptos"/>
              <a:ea typeface="Calibri" panose="020F0502020204030204"/>
              <a:cs typeface="Arial"/>
            </a:endParaRPr>
          </a:p>
          <a:p>
            <a:pPr algn="ctr"/>
            <a:endParaRPr lang="en-US" sz="3200" b="1" dirty="0">
              <a:latin typeface="Aptos"/>
              <a:cs typeface="Arial"/>
            </a:endParaRPr>
          </a:p>
          <a:p>
            <a:pPr algn="ctr"/>
            <a:endParaRPr lang="en-US" sz="3200" b="1" dirty="0">
              <a:latin typeface="Aptos"/>
              <a:cs typeface="Arial"/>
            </a:endParaRPr>
          </a:p>
          <a:p>
            <a:pPr algn="ctr"/>
            <a:r>
              <a:rPr lang="en-US" sz="3600" b="1" dirty="0">
                <a:latin typeface="Aptos"/>
                <a:cs typeface="Arial"/>
              </a:rPr>
              <a:t>FACULTY &amp; EDUCATOR DEVELOPMENT</a:t>
            </a:r>
          </a:p>
        </p:txBody>
      </p:sp>
      <p:sp>
        <p:nvSpPr>
          <p:cNvPr id="6" name="Freeform 3">
            <a:extLst>
              <a:ext uri="{FF2B5EF4-FFF2-40B4-BE49-F238E27FC236}">
                <a16:creationId xmlns:a16="http://schemas.microsoft.com/office/drawing/2014/main" id="{38CAAEC8-C141-AC43-DFFE-9C6A2A8E61CD}"/>
              </a:ext>
            </a:extLst>
          </p:cNvPr>
          <p:cNvSpPr/>
          <p:nvPr/>
        </p:nvSpPr>
        <p:spPr>
          <a:xfrm rot="5400000">
            <a:off x="2870593" y="3431273"/>
            <a:ext cx="4166429" cy="10416"/>
          </a:xfrm>
          <a:custGeom>
            <a:avLst/>
            <a:gdLst/>
            <a:ahLst/>
            <a:cxnLst/>
            <a:rect l="l" t="t" r="r" b="b"/>
            <a:pathLst>
              <a:path w="6249644" h="15624">
                <a:moveTo>
                  <a:pt x="0" y="0"/>
                </a:moveTo>
                <a:lnTo>
                  <a:pt x="6249644" y="0"/>
                </a:lnTo>
                <a:lnTo>
                  <a:pt x="6249644" y="15624"/>
                </a:lnTo>
                <a:lnTo>
                  <a:pt x="0" y="1562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8" name="TextBox 7">
            <a:extLst>
              <a:ext uri="{FF2B5EF4-FFF2-40B4-BE49-F238E27FC236}">
                <a16:creationId xmlns:a16="http://schemas.microsoft.com/office/drawing/2014/main" id="{58AD0267-EA04-032E-4FA5-23F7D2D3E3D7}"/>
              </a:ext>
            </a:extLst>
          </p:cNvPr>
          <p:cNvSpPr txBox="1"/>
          <p:nvPr/>
        </p:nvSpPr>
        <p:spPr>
          <a:xfrm>
            <a:off x="5040924" y="959827"/>
            <a:ext cx="4585837" cy="56630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u="sng" dirty="0">
                <a:ea typeface="Calibri"/>
                <a:cs typeface="Calibri"/>
              </a:rPr>
              <a:t>Smart Manufacturing Asset Map</a:t>
            </a:r>
            <a:endParaRPr lang="en-US" dirty="0"/>
          </a:p>
          <a:p>
            <a:r>
              <a:rPr lang="en-US" dirty="0">
                <a:ea typeface="Calibri"/>
                <a:cs typeface="Calibri"/>
              </a:rPr>
              <a:t>Update of an Automation &amp; Robotics asset map from 2020, incorporating state-level data and priorities</a:t>
            </a:r>
            <a:endParaRPr lang="en-US" dirty="0"/>
          </a:p>
          <a:p>
            <a:endParaRPr lang="en-US" dirty="0">
              <a:ea typeface="Calibri"/>
              <a:cs typeface="Calibri"/>
            </a:endParaRPr>
          </a:p>
          <a:p>
            <a:r>
              <a:rPr lang="en-US" dirty="0">
                <a:ea typeface="Calibri"/>
                <a:cs typeface="Calibri"/>
              </a:rPr>
              <a:t>Collaboration with OMA, Ohio MEP, ODHE, ODEW</a:t>
            </a:r>
          </a:p>
          <a:p>
            <a:endParaRPr lang="en-US" dirty="0">
              <a:ea typeface="Calibri"/>
              <a:cs typeface="Calibri"/>
            </a:endParaRPr>
          </a:p>
          <a:p>
            <a:r>
              <a:rPr lang="en-US" b="1" u="sng" dirty="0">
                <a:ea typeface="Calibri"/>
                <a:cs typeface="Calibri"/>
              </a:rPr>
              <a:t>Technical Calculus for Engineering Technology</a:t>
            </a:r>
            <a:r>
              <a:rPr lang="en-US" dirty="0">
                <a:ea typeface="Calibri"/>
                <a:cs typeface="Calibri"/>
              </a:rPr>
              <a:t> </a:t>
            </a:r>
          </a:p>
          <a:p>
            <a:r>
              <a:rPr lang="en-US" dirty="0">
                <a:ea typeface="Calibri"/>
                <a:cs typeface="Calibri"/>
              </a:rPr>
              <a:t>Built based on OSU's Technician Calculus course for BS in Engineering Technology</a:t>
            </a:r>
          </a:p>
          <a:p>
            <a:endParaRPr lang="en-US" dirty="0">
              <a:ea typeface="Calibri"/>
              <a:cs typeface="Calibri"/>
            </a:endParaRPr>
          </a:p>
          <a:p>
            <a:r>
              <a:rPr lang="en-US" dirty="0">
                <a:ea typeface="Calibri"/>
                <a:cs typeface="Calibri"/>
              </a:rPr>
              <a:t>Proposed course will serve as a 3rd tier of technical mathematics for programs in Advanced Manufacturing and Engineering Technology</a:t>
            </a:r>
          </a:p>
          <a:p>
            <a:endParaRPr lang="en-US" dirty="0">
              <a:ea typeface="Calibri"/>
              <a:cs typeface="Calibri"/>
            </a:endParaRPr>
          </a:p>
          <a:p>
            <a:r>
              <a:rPr lang="en-US" dirty="0">
                <a:ea typeface="Calibri"/>
                <a:cs typeface="Calibri"/>
              </a:rPr>
              <a:t>Learning Outcomes have been circulated for feedback and endorsement to faculty across the state</a:t>
            </a:r>
            <a:r>
              <a:rPr lang="en-US">
                <a:ea typeface="Calibri"/>
                <a:cs typeface="Calibri"/>
              </a:rPr>
              <a:t>, PD to be scheduled </a:t>
            </a:r>
            <a:endParaRPr lang="en-US" dirty="0">
              <a:ea typeface="Calibri"/>
              <a:cs typeface="Calibri"/>
            </a:endParaRPr>
          </a:p>
        </p:txBody>
      </p:sp>
      <p:pic>
        <p:nvPicPr>
          <p:cNvPr id="9" name="Picture 8">
            <a:extLst>
              <a:ext uri="{FF2B5EF4-FFF2-40B4-BE49-F238E27FC236}">
                <a16:creationId xmlns:a16="http://schemas.microsoft.com/office/drawing/2014/main" id="{1AF5E435-5AD2-688F-183F-9AD4614E5C32}"/>
              </a:ext>
            </a:extLst>
          </p:cNvPr>
          <p:cNvPicPr>
            <a:picLocks noChangeAspect="1"/>
          </p:cNvPicPr>
          <p:nvPr/>
        </p:nvPicPr>
        <p:blipFill>
          <a:blip r:embed="rId19"/>
          <a:stretch>
            <a:fillRect/>
          </a:stretch>
        </p:blipFill>
        <p:spPr>
          <a:xfrm>
            <a:off x="9598879" y="2045839"/>
            <a:ext cx="2483421" cy="2750854"/>
          </a:xfrm>
          <a:prstGeom prst="rect">
            <a:avLst/>
          </a:prstGeom>
          <a:ln>
            <a:solidFill>
              <a:schemeClr val="tx1"/>
            </a:solidFill>
          </a:ln>
        </p:spPr>
      </p:pic>
    </p:spTree>
    <p:extLst>
      <p:ext uri="{BB962C8B-B14F-4D97-AF65-F5344CB8AC3E}">
        <p14:creationId xmlns:p14="http://schemas.microsoft.com/office/powerpoint/2010/main" val="39954792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0B2CE-694D-5FEF-8866-219E609A13E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AAC87AC-57A0-B0C1-4DE9-792A52C677E4}"/>
              </a:ext>
            </a:extLst>
          </p:cNvPr>
          <p:cNvSpPr/>
          <p:nvPr/>
        </p:nvSpPr>
        <p:spPr>
          <a:xfrm flipH="1" flipV="1">
            <a:off x="0" y="-237831"/>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grpSp>
        <p:nvGrpSpPr>
          <p:cNvPr id="20" name="Group 20">
            <a:extLst>
              <a:ext uri="{FF2B5EF4-FFF2-40B4-BE49-F238E27FC236}">
                <a16:creationId xmlns:a16="http://schemas.microsoft.com/office/drawing/2014/main" id="{5DB44547-5254-44F1-5846-FBB7065C2BC1}"/>
              </a:ext>
            </a:extLst>
          </p:cNvPr>
          <p:cNvGrpSpPr/>
          <p:nvPr/>
        </p:nvGrpSpPr>
        <p:grpSpPr>
          <a:xfrm rot="-10800000">
            <a:off x="9455565" y="-908395"/>
            <a:ext cx="3413055" cy="1631113"/>
            <a:chOff x="0" y="0"/>
            <a:chExt cx="1177416" cy="562692"/>
          </a:xfrm>
        </p:grpSpPr>
        <p:sp>
          <p:nvSpPr>
            <p:cNvPr id="21" name="Freeform 21">
              <a:extLst>
                <a:ext uri="{FF2B5EF4-FFF2-40B4-BE49-F238E27FC236}">
                  <a16:creationId xmlns:a16="http://schemas.microsoft.com/office/drawing/2014/main" id="{EC09486A-07C8-D09D-A8DF-45C5DEE2D618}"/>
                </a:ext>
              </a:extLst>
            </p:cNvPr>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a:extLst>
                <a:ext uri="{FF2B5EF4-FFF2-40B4-BE49-F238E27FC236}">
                  <a16:creationId xmlns:a16="http://schemas.microsoft.com/office/drawing/2014/main" id="{966FA873-45F7-DAF2-12A3-8BCE5744AD13}"/>
                </a:ext>
              </a:extLst>
            </p:cNvPr>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a:extLst>
              <a:ext uri="{FF2B5EF4-FFF2-40B4-BE49-F238E27FC236}">
                <a16:creationId xmlns:a16="http://schemas.microsoft.com/office/drawing/2014/main" id="{0C5A0F21-10BF-31A8-BFBD-E9B5F9F988C1}"/>
              </a:ext>
            </a:extLst>
          </p:cNvPr>
          <p:cNvGrpSpPr/>
          <p:nvPr/>
        </p:nvGrpSpPr>
        <p:grpSpPr>
          <a:xfrm rot="-10800000">
            <a:off x="7688712" y="-416626"/>
            <a:ext cx="3817489" cy="798667"/>
            <a:chOff x="0" y="0"/>
            <a:chExt cx="3054608" cy="639062"/>
          </a:xfrm>
        </p:grpSpPr>
        <p:sp>
          <p:nvSpPr>
            <p:cNvPr id="24" name="Freeform 24">
              <a:extLst>
                <a:ext uri="{FF2B5EF4-FFF2-40B4-BE49-F238E27FC236}">
                  <a16:creationId xmlns:a16="http://schemas.microsoft.com/office/drawing/2014/main" id="{481C3C0C-CEBC-462B-36D2-F47683B041B8}"/>
                </a:ext>
              </a:extLst>
            </p:cNvPr>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a:extLst>
                <a:ext uri="{FF2B5EF4-FFF2-40B4-BE49-F238E27FC236}">
                  <a16:creationId xmlns:a16="http://schemas.microsoft.com/office/drawing/2014/main" id="{EFBF878A-2A1F-A21C-54BC-A9704DEAD114}"/>
                </a:ext>
              </a:extLst>
            </p:cNvPr>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a:extLst>
              <a:ext uri="{FF2B5EF4-FFF2-40B4-BE49-F238E27FC236}">
                <a16:creationId xmlns:a16="http://schemas.microsoft.com/office/drawing/2014/main" id="{47742DBE-50EB-45EA-59E4-EFAD21FD0711}"/>
              </a:ext>
            </a:extLst>
          </p:cNvPr>
          <p:cNvGrpSpPr/>
          <p:nvPr/>
        </p:nvGrpSpPr>
        <p:grpSpPr>
          <a:xfrm>
            <a:off x="-448742" y="6167388"/>
            <a:ext cx="5866087" cy="1631113"/>
            <a:chOff x="0" y="0"/>
            <a:chExt cx="2023648" cy="562692"/>
          </a:xfrm>
        </p:grpSpPr>
        <p:sp>
          <p:nvSpPr>
            <p:cNvPr id="27" name="Freeform 27">
              <a:extLst>
                <a:ext uri="{FF2B5EF4-FFF2-40B4-BE49-F238E27FC236}">
                  <a16:creationId xmlns:a16="http://schemas.microsoft.com/office/drawing/2014/main" id="{8FAA0B4B-107C-F19D-EE26-7706954AAE61}"/>
                </a:ext>
              </a:extLst>
            </p:cNvPr>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a:extLst>
                <a:ext uri="{FF2B5EF4-FFF2-40B4-BE49-F238E27FC236}">
                  <a16:creationId xmlns:a16="http://schemas.microsoft.com/office/drawing/2014/main" id="{792306CB-0826-FD76-73E7-0953A997A1E9}"/>
                </a:ext>
              </a:extLst>
            </p:cNvPr>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a:extLst>
              <a:ext uri="{FF2B5EF4-FFF2-40B4-BE49-F238E27FC236}">
                <a16:creationId xmlns:a16="http://schemas.microsoft.com/office/drawing/2014/main" id="{C9578825-A813-9865-1CB5-F58C499EE492}"/>
              </a:ext>
            </a:extLst>
          </p:cNvPr>
          <p:cNvGrpSpPr/>
          <p:nvPr/>
        </p:nvGrpSpPr>
        <p:grpSpPr>
          <a:xfrm>
            <a:off x="-448742" y="5783400"/>
            <a:ext cx="1782068" cy="767974"/>
            <a:chOff x="0" y="0"/>
            <a:chExt cx="1482931" cy="639062"/>
          </a:xfrm>
        </p:grpSpPr>
        <p:sp>
          <p:nvSpPr>
            <p:cNvPr id="30" name="Freeform 30">
              <a:extLst>
                <a:ext uri="{FF2B5EF4-FFF2-40B4-BE49-F238E27FC236}">
                  <a16:creationId xmlns:a16="http://schemas.microsoft.com/office/drawing/2014/main" id="{64BF2D42-C466-A09C-C13D-4AF9AF4CDEAF}"/>
                </a:ext>
              </a:extLst>
            </p:cNvPr>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a:extLst>
                <a:ext uri="{FF2B5EF4-FFF2-40B4-BE49-F238E27FC236}">
                  <a16:creationId xmlns:a16="http://schemas.microsoft.com/office/drawing/2014/main" id="{239578F7-C0A1-1811-348E-A7CC1350AA08}"/>
                </a:ext>
              </a:extLst>
            </p:cNvPr>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42" name="Freeform 42">
            <a:extLst>
              <a:ext uri="{FF2B5EF4-FFF2-40B4-BE49-F238E27FC236}">
                <a16:creationId xmlns:a16="http://schemas.microsoft.com/office/drawing/2014/main" id="{1366B89D-1205-A126-C91C-4ED1D466EBAD}"/>
              </a:ext>
            </a:extLst>
          </p:cNvPr>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4">
              <a:extLst>
                <a:ext uri="{96DAC541-7B7A-43D3-8B79-37D633B846F1}">
                  <asvg:svgBlip xmlns:asvg="http://schemas.microsoft.com/office/drawing/2016/SVG/main" r:embed="rId5"/>
                </a:ext>
              </a:extLst>
            </a:blip>
            <a:stretch>
              <a:fillRect t="-23484"/>
            </a:stretch>
          </a:blipFill>
        </p:spPr>
      </p:sp>
      <p:sp>
        <p:nvSpPr>
          <p:cNvPr id="43" name="Freeform 43">
            <a:extLst>
              <a:ext uri="{FF2B5EF4-FFF2-40B4-BE49-F238E27FC236}">
                <a16:creationId xmlns:a16="http://schemas.microsoft.com/office/drawing/2014/main" id="{53A0797C-793A-53D0-4E18-DA5EECF0F1E2}"/>
              </a:ext>
            </a:extLst>
          </p:cNvPr>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4" name="Freeform 44">
            <a:extLst>
              <a:ext uri="{FF2B5EF4-FFF2-40B4-BE49-F238E27FC236}">
                <a16:creationId xmlns:a16="http://schemas.microsoft.com/office/drawing/2014/main" id="{A0D198A3-6E21-7CD2-B08A-EDC03D254806}"/>
              </a:ext>
            </a:extLst>
          </p:cNvPr>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5" name="Freeform 45">
            <a:extLst>
              <a:ext uri="{FF2B5EF4-FFF2-40B4-BE49-F238E27FC236}">
                <a16:creationId xmlns:a16="http://schemas.microsoft.com/office/drawing/2014/main" id="{CA742F65-86E4-F1D1-6952-8DA4C7DB00B7}"/>
              </a:ext>
            </a:extLst>
          </p:cNvPr>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46" name="Freeform 46">
            <a:extLst>
              <a:ext uri="{FF2B5EF4-FFF2-40B4-BE49-F238E27FC236}">
                <a16:creationId xmlns:a16="http://schemas.microsoft.com/office/drawing/2014/main" id="{6AD78FBE-B4BD-DD7B-9553-658363F6CB8C}"/>
              </a:ext>
            </a:extLst>
          </p:cNvPr>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2">
              <a:extLst>
                <a:ext uri="{96DAC541-7B7A-43D3-8B79-37D633B846F1}">
                  <asvg:svgBlip xmlns:asvg="http://schemas.microsoft.com/office/drawing/2016/SVG/main" r:embed="rId13"/>
                </a:ext>
              </a:extLst>
            </a:blip>
            <a:stretch>
              <a:fillRect t="-561128"/>
            </a:stretch>
          </a:blipFill>
        </p:spPr>
      </p:sp>
      <p:sp>
        <p:nvSpPr>
          <p:cNvPr id="47" name="Freeform 47">
            <a:extLst>
              <a:ext uri="{FF2B5EF4-FFF2-40B4-BE49-F238E27FC236}">
                <a16:creationId xmlns:a16="http://schemas.microsoft.com/office/drawing/2014/main" id="{FEA38318-D808-6C33-AB76-2428AAF3BD05}"/>
              </a:ext>
            </a:extLst>
          </p:cNvPr>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4">
              <a:extLst>
                <a:ext uri="{96DAC541-7B7A-43D3-8B79-37D633B846F1}">
                  <asvg:svgBlip xmlns:asvg="http://schemas.microsoft.com/office/drawing/2016/SVG/main" r:embed="rId15"/>
                </a:ext>
              </a:extLst>
            </a:blip>
            <a:stretch>
              <a:fillRect/>
            </a:stretch>
          </a:blipFill>
        </p:spPr>
      </p:sp>
      <p:pic>
        <p:nvPicPr>
          <p:cNvPr id="54" name="Picture 53">
            <a:extLst>
              <a:ext uri="{FF2B5EF4-FFF2-40B4-BE49-F238E27FC236}">
                <a16:creationId xmlns:a16="http://schemas.microsoft.com/office/drawing/2014/main" id="{EB61B7BC-D7D0-5C56-AC70-C0CA53B5A1FE}"/>
              </a:ext>
            </a:extLst>
          </p:cNvPr>
          <p:cNvPicPr>
            <a:picLocks noChangeAspect="1"/>
          </p:cNvPicPr>
          <p:nvPr/>
        </p:nvPicPr>
        <p:blipFill>
          <a:blip r:embed="rId1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47697" y="57344"/>
            <a:ext cx="2723636" cy="727072"/>
          </a:xfrm>
          <a:prstGeom prst="rect">
            <a:avLst/>
          </a:prstGeom>
        </p:spPr>
      </p:pic>
      <p:sp>
        <p:nvSpPr>
          <p:cNvPr id="4" name="Freeform 3">
            <a:extLst>
              <a:ext uri="{FF2B5EF4-FFF2-40B4-BE49-F238E27FC236}">
                <a16:creationId xmlns:a16="http://schemas.microsoft.com/office/drawing/2014/main" id="{87502448-8F51-FB9C-56A5-EECBCECC8E66}"/>
              </a:ext>
            </a:extLst>
          </p:cNvPr>
          <p:cNvSpPr/>
          <p:nvPr/>
        </p:nvSpPr>
        <p:spPr>
          <a:xfrm rot="5400000">
            <a:off x="2733010" y="3431273"/>
            <a:ext cx="4166429" cy="10416"/>
          </a:xfrm>
          <a:custGeom>
            <a:avLst/>
            <a:gdLst/>
            <a:ahLst/>
            <a:cxnLst/>
            <a:rect l="l" t="t" r="r" b="b"/>
            <a:pathLst>
              <a:path w="6249644" h="15624">
                <a:moveTo>
                  <a:pt x="0" y="0"/>
                </a:moveTo>
                <a:lnTo>
                  <a:pt x="6249644" y="0"/>
                </a:lnTo>
                <a:lnTo>
                  <a:pt x="6249644" y="15624"/>
                </a:lnTo>
                <a:lnTo>
                  <a:pt x="0" y="1562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6" name="TextBox 38">
            <a:extLst>
              <a:ext uri="{FF2B5EF4-FFF2-40B4-BE49-F238E27FC236}">
                <a16:creationId xmlns:a16="http://schemas.microsoft.com/office/drawing/2014/main" id="{561A4412-70DC-1A59-A35B-2B1C3290A110}"/>
              </a:ext>
            </a:extLst>
          </p:cNvPr>
          <p:cNvSpPr txBox="1"/>
          <p:nvPr/>
        </p:nvSpPr>
        <p:spPr>
          <a:xfrm>
            <a:off x="823937" y="2345987"/>
            <a:ext cx="3321685" cy="2400657"/>
          </a:xfrm>
          <a:prstGeom prst="rect">
            <a:avLst/>
          </a:prstGeom>
        </p:spPr>
        <p:txBody>
          <a:bodyPr wrap="square" lIns="0" tIns="0" rIns="0" bIns="0" rtlCol="0" anchor="t">
            <a:spAutoFit/>
          </a:bodyPr>
          <a:lstStyle/>
          <a:p>
            <a:pPr algn="ctr"/>
            <a:r>
              <a:rPr lang="en-US" sz="4000" b="1">
                <a:latin typeface="Aptos"/>
                <a:cs typeface="Arial"/>
              </a:rPr>
              <a:t>GUIDED PATHWAYS FOR YOUTH</a:t>
            </a:r>
            <a:endParaRPr lang="en-US"/>
          </a:p>
          <a:p>
            <a:pPr marL="171450" indent="-171450" algn="ctr">
              <a:buFont typeface="Arial" panose="020B0604020202020204" pitchFamily="34" charset="0"/>
              <a:buChar char="•"/>
            </a:pPr>
            <a:endParaRPr lang="en-US" sz="3600">
              <a:latin typeface="Aptos" panose="020B00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D8CC05D-59AD-A2F4-962B-8793C82065B9}"/>
              </a:ext>
            </a:extLst>
          </p:cNvPr>
          <p:cNvSpPr txBox="1"/>
          <p:nvPr/>
        </p:nvSpPr>
        <p:spPr>
          <a:xfrm>
            <a:off x="4936719" y="1164981"/>
            <a:ext cx="4438485" cy="43088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u="sng">
                <a:ea typeface="Calibri"/>
                <a:cs typeface="Calibri"/>
              </a:rPr>
              <a:t>OTN </a:t>
            </a:r>
            <a:r>
              <a:rPr lang="en-US" sz="2000" b="1" u="sng" err="1">
                <a:ea typeface="Calibri"/>
                <a:cs typeface="Calibri"/>
              </a:rPr>
              <a:t>FlexFactor</a:t>
            </a:r>
            <a:r>
              <a:rPr lang="en-US" sz="2000" b="1" u="sng">
                <a:ea typeface="Calibri"/>
                <a:cs typeface="Calibri"/>
              </a:rPr>
              <a:t> Community of Practice</a:t>
            </a:r>
          </a:p>
          <a:p>
            <a:r>
              <a:rPr lang="en-US">
                <a:ea typeface="Calibri"/>
                <a:cs typeface="Calibri"/>
                <a:hlinkClick r:id="rId19"/>
              </a:rPr>
              <a:t>Statewide impact report</a:t>
            </a:r>
          </a:p>
          <a:p>
            <a:endParaRPr lang="en-US">
              <a:ea typeface="Calibri"/>
              <a:cs typeface="Calibri"/>
            </a:endParaRPr>
          </a:p>
          <a:p>
            <a:r>
              <a:rPr lang="en-US">
                <a:ea typeface="Calibri"/>
                <a:cs typeface="Calibri"/>
              </a:rPr>
              <a:t>In Spring 2025 partners collectively surpassed the </a:t>
            </a:r>
            <a:r>
              <a:rPr lang="en-US" b="1">
                <a:ea typeface="Calibri"/>
                <a:cs typeface="Calibri"/>
              </a:rPr>
              <a:t>10,000 student</a:t>
            </a:r>
            <a:r>
              <a:rPr lang="en-US">
                <a:ea typeface="Calibri"/>
                <a:cs typeface="Calibri"/>
              </a:rPr>
              <a:t> milestone</a:t>
            </a:r>
          </a:p>
          <a:p>
            <a:endParaRPr lang="en-US">
              <a:ea typeface="Calibri"/>
              <a:cs typeface="Calibri"/>
            </a:endParaRPr>
          </a:p>
          <a:p>
            <a:endParaRPr lang="en-US">
              <a:ea typeface="Calibri"/>
              <a:cs typeface="Calibri"/>
            </a:endParaRPr>
          </a:p>
          <a:p>
            <a:r>
              <a:rPr lang="en-US" sz="2000" b="1" u="sng">
                <a:ea typeface="Calibri"/>
                <a:cs typeface="Calibri"/>
              </a:rPr>
              <a:t>Statewide K-12 Alignment Strategy</a:t>
            </a:r>
            <a:endParaRPr lang="en-US" sz="2000" b="1">
              <a:ea typeface="Calibri"/>
              <a:cs typeface="Calibri"/>
            </a:endParaRPr>
          </a:p>
          <a:p>
            <a:r>
              <a:rPr lang="en-US">
                <a:ea typeface="Calibri"/>
                <a:cs typeface="Calibri"/>
              </a:rPr>
              <a:t>Catalog/mapping of K-12 manufacturing technology/STEM programs and assets</a:t>
            </a:r>
          </a:p>
          <a:p>
            <a:endParaRPr lang="en-US">
              <a:ea typeface="Calibri"/>
              <a:cs typeface="Calibri"/>
            </a:endParaRPr>
          </a:p>
          <a:p>
            <a:r>
              <a:rPr lang="en-US">
                <a:ea typeface="Calibri"/>
                <a:cs typeface="Calibri"/>
              </a:rPr>
              <a:t>Emerging toolkit for educators, industry, and stakeholders to build awareness of available assets, and how they align to state standards</a:t>
            </a:r>
          </a:p>
          <a:p>
            <a:endParaRPr lang="en-US">
              <a:ea typeface="Calibri"/>
              <a:cs typeface="Calibri"/>
            </a:endParaRPr>
          </a:p>
        </p:txBody>
      </p:sp>
      <p:pic>
        <p:nvPicPr>
          <p:cNvPr id="9" name="Picture 8">
            <a:extLst>
              <a:ext uri="{FF2B5EF4-FFF2-40B4-BE49-F238E27FC236}">
                <a16:creationId xmlns:a16="http://schemas.microsoft.com/office/drawing/2014/main" id="{FAD99808-BBD2-55D2-DBF4-505AD4FE54CA}"/>
              </a:ext>
            </a:extLst>
          </p:cNvPr>
          <p:cNvPicPr>
            <a:picLocks noChangeAspect="1"/>
          </p:cNvPicPr>
          <p:nvPr/>
        </p:nvPicPr>
        <p:blipFill>
          <a:blip r:embed="rId20"/>
          <a:stretch>
            <a:fillRect/>
          </a:stretch>
        </p:blipFill>
        <p:spPr>
          <a:xfrm>
            <a:off x="9341241" y="1295236"/>
            <a:ext cx="2626655" cy="3447726"/>
          </a:xfrm>
          <a:prstGeom prst="rect">
            <a:avLst/>
          </a:prstGeom>
          <a:ln>
            <a:solidFill>
              <a:schemeClr val="tx1"/>
            </a:solidFill>
          </a:ln>
        </p:spPr>
      </p:pic>
    </p:spTree>
    <p:extLst>
      <p:ext uri="{BB962C8B-B14F-4D97-AF65-F5344CB8AC3E}">
        <p14:creationId xmlns:p14="http://schemas.microsoft.com/office/powerpoint/2010/main" val="416348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48913-8E59-F94A-5075-C09C2CA66F5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DE2D960-7F46-B9AA-2E77-FA6CD1B6EABC}"/>
              </a:ext>
            </a:extLst>
          </p:cNvPr>
          <p:cNvSpPr/>
          <p:nvPr/>
        </p:nvSpPr>
        <p:spPr>
          <a:xfrm flipH="1" flipV="1">
            <a:off x="0" y="-237831"/>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grpSp>
        <p:nvGrpSpPr>
          <p:cNvPr id="20" name="Group 20">
            <a:extLst>
              <a:ext uri="{FF2B5EF4-FFF2-40B4-BE49-F238E27FC236}">
                <a16:creationId xmlns:a16="http://schemas.microsoft.com/office/drawing/2014/main" id="{DB85CE43-3148-B682-476D-4C121E0AFEDE}"/>
              </a:ext>
            </a:extLst>
          </p:cNvPr>
          <p:cNvGrpSpPr/>
          <p:nvPr/>
        </p:nvGrpSpPr>
        <p:grpSpPr>
          <a:xfrm rot="-10800000">
            <a:off x="9455565" y="-908395"/>
            <a:ext cx="3413055" cy="1631113"/>
            <a:chOff x="0" y="0"/>
            <a:chExt cx="1177416" cy="562692"/>
          </a:xfrm>
        </p:grpSpPr>
        <p:sp>
          <p:nvSpPr>
            <p:cNvPr id="21" name="Freeform 21">
              <a:extLst>
                <a:ext uri="{FF2B5EF4-FFF2-40B4-BE49-F238E27FC236}">
                  <a16:creationId xmlns:a16="http://schemas.microsoft.com/office/drawing/2014/main" id="{1EDE7F79-BFD8-6E83-FA4C-F3E9609EB453}"/>
                </a:ext>
              </a:extLst>
            </p:cNvPr>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a:extLst>
                <a:ext uri="{FF2B5EF4-FFF2-40B4-BE49-F238E27FC236}">
                  <a16:creationId xmlns:a16="http://schemas.microsoft.com/office/drawing/2014/main" id="{7E6997A4-8FBE-8617-3D22-BD609DBFC12F}"/>
                </a:ext>
              </a:extLst>
            </p:cNvPr>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a:extLst>
              <a:ext uri="{FF2B5EF4-FFF2-40B4-BE49-F238E27FC236}">
                <a16:creationId xmlns:a16="http://schemas.microsoft.com/office/drawing/2014/main" id="{5E914EB1-46C9-1FBD-A812-774621394EFE}"/>
              </a:ext>
            </a:extLst>
          </p:cNvPr>
          <p:cNvGrpSpPr/>
          <p:nvPr/>
        </p:nvGrpSpPr>
        <p:grpSpPr>
          <a:xfrm rot="-10800000">
            <a:off x="7688712" y="-416626"/>
            <a:ext cx="3817489" cy="798667"/>
            <a:chOff x="0" y="0"/>
            <a:chExt cx="3054608" cy="639062"/>
          </a:xfrm>
        </p:grpSpPr>
        <p:sp>
          <p:nvSpPr>
            <p:cNvPr id="24" name="Freeform 24">
              <a:extLst>
                <a:ext uri="{FF2B5EF4-FFF2-40B4-BE49-F238E27FC236}">
                  <a16:creationId xmlns:a16="http://schemas.microsoft.com/office/drawing/2014/main" id="{FF19412A-469C-8F8A-961B-79A9E86353C3}"/>
                </a:ext>
              </a:extLst>
            </p:cNvPr>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a:extLst>
                <a:ext uri="{FF2B5EF4-FFF2-40B4-BE49-F238E27FC236}">
                  <a16:creationId xmlns:a16="http://schemas.microsoft.com/office/drawing/2014/main" id="{EDF5DC25-6002-9B97-71E8-A33BC7F7F659}"/>
                </a:ext>
              </a:extLst>
            </p:cNvPr>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a:extLst>
              <a:ext uri="{FF2B5EF4-FFF2-40B4-BE49-F238E27FC236}">
                <a16:creationId xmlns:a16="http://schemas.microsoft.com/office/drawing/2014/main" id="{D376E291-33E0-2D44-D340-4C22309B88E7}"/>
              </a:ext>
            </a:extLst>
          </p:cNvPr>
          <p:cNvGrpSpPr/>
          <p:nvPr/>
        </p:nvGrpSpPr>
        <p:grpSpPr>
          <a:xfrm>
            <a:off x="-448742" y="6167388"/>
            <a:ext cx="5866087" cy="1631113"/>
            <a:chOff x="0" y="0"/>
            <a:chExt cx="2023648" cy="562692"/>
          </a:xfrm>
        </p:grpSpPr>
        <p:sp>
          <p:nvSpPr>
            <p:cNvPr id="27" name="Freeform 27">
              <a:extLst>
                <a:ext uri="{FF2B5EF4-FFF2-40B4-BE49-F238E27FC236}">
                  <a16:creationId xmlns:a16="http://schemas.microsoft.com/office/drawing/2014/main" id="{859108C3-5868-40B5-91A6-0C48C2DED87C}"/>
                </a:ext>
              </a:extLst>
            </p:cNvPr>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a:extLst>
                <a:ext uri="{FF2B5EF4-FFF2-40B4-BE49-F238E27FC236}">
                  <a16:creationId xmlns:a16="http://schemas.microsoft.com/office/drawing/2014/main" id="{559247AD-E0BA-1427-317C-79C42298D8C6}"/>
                </a:ext>
              </a:extLst>
            </p:cNvPr>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a:extLst>
              <a:ext uri="{FF2B5EF4-FFF2-40B4-BE49-F238E27FC236}">
                <a16:creationId xmlns:a16="http://schemas.microsoft.com/office/drawing/2014/main" id="{32FF63CD-6BA0-4699-D11A-D81A412F3BDC}"/>
              </a:ext>
            </a:extLst>
          </p:cNvPr>
          <p:cNvGrpSpPr/>
          <p:nvPr/>
        </p:nvGrpSpPr>
        <p:grpSpPr>
          <a:xfrm>
            <a:off x="-448742" y="5783400"/>
            <a:ext cx="1782068" cy="767974"/>
            <a:chOff x="0" y="0"/>
            <a:chExt cx="1482931" cy="639062"/>
          </a:xfrm>
        </p:grpSpPr>
        <p:sp>
          <p:nvSpPr>
            <p:cNvPr id="30" name="Freeform 30">
              <a:extLst>
                <a:ext uri="{FF2B5EF4-FFF2-40B4-BE49-F238E27FC236}">
                  <a16:creationId xmlns:a16="http://schemas.microsoft.com/office/drawing/2014/main" id="{E9396AF3-5CD1-CE49-8689-AD850C232468}"/>
                </a:ext>
              </a:extLst>
            </p:cNvPr>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a:extLst>
                <a:ext uri="{FF2B5EF4-FFF2-40B4-BE49-F238E27FC236}">
                  <a16:creationId xmlns:a16="http://schemas.microsoft.com/office/drawing/2014/main" id="{E1BA3D8D-50CD-CD00-4DEE-ED69A6CC1D7F}"/>
                </a:ext>
              </a:extLst>
            </p:cNvPr>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43" name="Freeform 43">
            <a:extLst>
              <a:ext uri="{FF2B5EF4-FFF2-40B4-BE49-F238E27FC236}">
                <a16:creationId xmlns:a16="http://schemas.microsoft.com/office/drawing/2014/main" id="{A5CBD464-1D24-7C19-D1D9-BC0FC4571C50}"/>
              </a:ext>
            </a:extLst>
          </p:cNvPr>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4" name="Freeform 44">
            <a:extLst>
              <a:ext uri="{FF2B5EF4-FFF2-40B4-BE49-F238E27FC236}">
                <a16:creationId xmlns:a16="http://schemas.microsoft.com/office/drawing/2014/main" id="{04C1886B-3C0C-E450-E2AE-99046205779E}"/>
              </a:ext>
            </a:extLst>
          </p:cNvPr>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5" name="Freeform 45">
            <a:extLst>
              <a:ext uri="{FF2B5EF4-FFF2-40B4-BE49-F238E27FC236}">
                <a16:creationId xmlns:a16="http://schemas.microsoft.com/office/drawing/2014/main" id="{9A7A1535-4407-48DB-8AAA-F6E17DCB4EF6}"/>
              </a:ext>
            </a:extLst>
          </p:cNvPr>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6" name="Freeform 46">
            <a:extLst>
              <a:ext uri="{FF2B5EF4-FFF2-40B4-BE49-F238E27FC236}">
                <a16:creationId xmlns:a16="http://schemas.microsoft.com/office/drawing/2014/main" id="{08EE1951-5B28-C1FE-31D6-FAE4C3F00409}"/>
              </a:ext>
            </a:extLst>
          </p:cNvPr>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0">
              <a:extLst>
                <a:ext uri="{96DAC541-7B7A-43D3-8B79-37D633B846F1}">
                  <asvg:svgBlip xmlns:asvg="http://schemas.microsoft.com/office/drawing/2016/SVG/main" r:embed="rId11"/>
                </a:ext>
              </a:extLst>
            </a:blip>
            <a:stretch>
              <a:fillRect t="-561128"/>
            </a:stretch>
          </a:blipFill>
        </p:spPr>
      </p:sp>
      <p:sp>
        <p:nvSpPr>
          <p:cNvPr id="47" name="Freeform 47">
            <a:extLst>
              <a:ext uri="{FF2B5EF4-FFF2-40B4-BE49-F238E27FC236}">
                <a16:creationId xmlns:a16="http://schemas.microsoft.com/office/drawing/2014/main" id="{491E511E-F74C-12A1-42F0-8BD6F84836BC}"/>
              </a:ext>
            </a:extLst>
          </p:cNvPr>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54" name="Picture 53">
            <a:extLst>
              <a:ext uri="{FF2B5EF4-FFF2-40B4-BE49-F238E27FC236}">
                <a16:creationId xmlns:a16="http://schemas.microsoft.com/office/drawing/2014/main" id="{F8A2201A-8EDB-BC52-B3C0-3958AAA9BB53}"/>
              </a:ext>
            </a:extLst>
          </p:cNvPr>
          <p:cNvPicPr>
            <a:picLocks noChangeAspect="1"/>
          </p:cNvPicPr>
          <p:nvPr/>
        </p:nvPicPr>
        <p:blipFill>
          <a:blip r:embed="rId14">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62343" y="220963"/>
            <a:ext cx="1728929" cy="461536"/>
          </a:xfrm>
          <a:prstGeom prst="rect">
            <a:avLst/>
          </a:prstGeom>
        </p:spPr>
      </p:pic>
      <p:sp>
        <p:nvSpPr>
          <p:cNvPr id="32" name="TextBox 38">
            <a:extLst>
              <a:ext uri="{FF2B5EF4-FFF2-40B4-BE49-F238E27FC236}">
                <a16:creationId xmlns:a16="http://schemas.microsoft.com/office/drawing/2014/main" id="{D055BE76-3D45-40AC-A2C8-13A187E874F5}"/>
              </a:ext>
            </a:extLst>
          </p:cNvPr>
          <p:cNvSpPr txBox="1"/>
          <p:nvPr/>
        </p:nvSpPr>
        <p:spPr>
          <a:xfrm>
            <a:off x="4072173" y="41229"/>
            <a:ext cx="2792567" cy="677108"/>
          </a:xfrm>
          <a:prstGeom prst="rect">
            <a:avLst/>
          </a:prstGeom>
        </p:spPr>
        <p:txBody>
          <a:bodyPr wrap="square" lIns="0" tIns="0" rIns="0" bIns="0" rtlCol="0" anchor="t">
            <a:spAutoFit/>
          </a:bodyPr>
          <a:lstStyle/>
          <a:p>
            <a:r>
              <a:rPr lang="en-US" sz="4400" b="1" dirty="0">
                <a:latin typeface="Aptos"/>
                <a:cs typeface="Arial"/>
              </a:rPr>
              <a:t>Intel SERP</a:t>
            </a:r>
            <a:endParaRPr lang="en-US" sz="2000" dirty="0">
              <a:latin typeface="Aptos" panose="020B00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11F2A0F2-5B96-49DD-B996-7A2CDF50C8F4}"/>
              </a:ext>
            </a:extLst>
          </p:cNvPr>
          <p:cNvSpPr txBox="1"/>
          <p:nvPr/>
        </p:nvSpPr>
        <p:spPr>
          <a:xfrm>
            <a:off x="76321" y="1784682"/>
            <a:ext cx="2824701" cy="3847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1400" dirty="0">
                <a:ea typeface="Calibri"/>
                <a:cs typeface="Calibri"/>
              </a:rPr>
              <a:t>7 Modified Classes</a:t>
            </a:r>
          </a:p>
          <a:p>
            <a:pPr marL="285750" indent="-285750">
              <a:buFont typeface="Arial" panose="020B0604020202020204" pitchFamily="34" charset="0"/>
              <a:buChar char="•"/>
            </a:pPr>
            <a:r>
              <a:rPr lang="en-US" sz="1400" dirty="0">
                <a:ea typeface="Calibri"/>
                <a:cs typeface="Calibri"/>
              </a:rPr>
              <a:t>12 Developed Classes</a:t>
            </a:r>
          </a:p>
          <a:p>
            <a:pPr marL="285750" indent="-285750">
              <a:buFont typeface="Arial" panose="020B0604020202020204" pitchFamily="34" charset="0"/>
              <a:buChar char="•"/>
            </a:pPr>
            <a:r>
              <a:rPr lang="en-US" sz="1400" dirty="0">
                <a:ea typeface="Calibri"/>
                <a:cs typeface="Calibri"/>
              </a:rPr>
              <a:t>3 Modules/Microcredentials Created</a:t>
            </a:r>
          </a:p>
          <a:p>
            <a:pPr marL="285750" indent="-285750">
              <a:buFont typeface="Arial" panose="020B0604020202020204" pitchFamily="34" charset="0"/>
              <a:buChar char="•"/>
            </a:pPr>
            <a:r>
              <a:rPr lang="en-US" sz="1400" dirty="0">
                <a:ea typeface="Calibri"/>
                <a:cs typeface="Calibri"/>
              </a:rPr>
              <a:t>7 Certificates Modified/Developed</a:t>
            </a:r>
          </a:p>
          <a:p>
            <a:pPr marL="285750" indent="-285750">
              <a:buFont typeface="Arial" panose="020B0604020202020204" pitchFamily="34" charset="0"/>
              <a:buChar char="•"/>
            </a:pPr>
            <a:r>
              <a:rPr lang="en-US" sz="1400" dirty="0">
                <a:ea typeface="Calibri"/>
                <a:cs typeface="Calibri"/>
              </a:rPr>
              <a:t>3 Associate Degrees Modified</a:t>
            </a:r>
          </a:p>
          <a:p>
            <a:pPr marL="285750" indent="-285750">
              <a:buFont typeface="Arial" panose="020B0604020202020204" pitchFamily="34" charset="0"/>
              <a:buChar char="•"/>
            </a:pPr>
            <a:r>
              <a:rPr lang="en-US" sz="1400" dirty="0">
                <a:ea typeface="Calibri"/>
                <a:cs typeface="Calibri"/>
              </a:rPr>
              <a:t>4 Bachelor Degree Pathways Modified</a:t>
            </a:r>
          </a:p>
          <a:p>
            <a:pPr marL="285750" indent="-285750">
              <a:buFont typeface="Arial" panose="020B0604020202020204" pitchFamily="34" charset="0"/>
              <a:buChar char="•"/>
            </a:pPr>
            <a:endParaRPr lang="en-US" sz="1400" dirty="0">
              <a:ea typeface="Calibri"/>
              <a:cs typeface="Calibri"/>
            </a:endParaRPr>
          </a:p>
          <a:p>
            <a:pPr algn="ctr"/>
            <a:r>
              <a:rPr lang="en-US" dirty="0">
                <a:ea typeface="Calibri"/>
                <a:cs typeface="Calibri"/>
              </a:rPr>
              <a:t>Enrollment Impact: </a:t>
            </a:r>
            <a:br>
              <a:rPr lang="en-US" dirty="0">
                <a:ea typeface="Calibri"/>
                <a:cs typeface="Calibri"/>
              </a:rPr>
            </a:br>
            <a:r>
              <a:rPr lang="en-US" b="1" dirty="0">
                <a:ea typeface="Calibri"/>
                <a:cs typeface="Calibri"/>
              </a:rPr>
              <a:t>441 Students</a:t>
            </a:r>
          </a:p>
          <a:p>
            <a:endParaRPr lang="en-US" sz="1400" dirty="0">
              <a:ea typeface="Calibri"/>
              <a:cs typeface="Calibri"/>
            </a:endParaRPr>
          </a:p>
          <a:p>
            <a:pPr lvl="1"/>
            <a:endParaRPr lang="en-US" dirty="0">
              <a:ea typeface="Calibri"/>
              <a:cs typeface="Calibri"/>
            </a:endParaRPr>
          </a:p>
          <a:p>
            <a:endParaRPr lang="en-US" dirty="0">
              <a:ea typeface="Calibri"/>
              <a:cs typeface="Calibri"/>
            </a:endParaRPr>
          </a:p>
          <a:p>
            <a:endParaRPr lang="en-US" dirty="0">
              <a:ea typeface="Calibri"/>
              <a:cs typeface="Calibri"/>
            </a:endParaRPr>
          </a:p>
        </p:txBody>
      </p:sp>
      <p:pic>
        <p:nvPicPr>
          <p:cNvPr id="4" name="Picture 3">
            <a:extLst>
              <a:ext uri="{FF2B5EF4-FFF2-40B4-BE49-F238E27FC236}">
                <a16:creationId xmlns:a16="http://schemas.microsoft.com/office/drawing/2014/main" id="{42AFB0D3-12DD-4483-A34D-F49FBE731C5E}"/>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3145535" y="1580761"/>
            <a:ext cx="4718685" cy="3328649"/>
          </a:xfrm>
          <a:prstGeom prst="rect">
            <a:avLst/>
          </a:prstGeom>
        </p:spPr>
      </p:pic>
      <p:sp>
        <p:nvSpPr>
          <p:cNvPr id="5" name="TextBox 4">
            <a:extLst>
              <a:ext uri="{FF2B5EF4-FFF2-40B4-BE49-F238E27FC236}">
                <a16:creationId xmlns:a16="http://schemas.microsoft.com/office/drawing/2014/main" id="{BD16E52C-C959-4834-81B4-616B37B8D8B8}"/>
              </a:ext>
            </a:extLst>
          </p:cNvPr>
          <p:cNvSpPr txBox="1"/>
          <p:nvPr/>
        </p:nvSpPr>
        <p:spPr>
          <a:xfrm>
            <a:off x="4244008" y="1087020"/>
            <a:ext cx="2346674" cy="369332"/>
          </a:xfrm>
          <a:prstGeom prst="rect">
            <a:avLst/>
          </a:prstGeom>
          <a:noFill/>
        </p:spPr>
        <p:txBody>
          <a:bodyPr wrap="square" rtlCol="0">
            <a:spAutoFit/>
          </a:bodyPr>
          <a:lstStyle/>
          <a:p>
            <a:r>
              <a:rPr lang="en-US" b="1" u="sng" dirty="0">
                <a:ea typeface="Calibri"/>
                <a:cs typeface="Calibri"/>
              </a:rPr>
              <a:t>Faculty Development </a:t>
            </a:r>
            <a:endParaRPr lang="en-US" dirty="0">
              <a:ea typeface="Calibri"/>
              <a:cs typeface="Calibri"/>
            </a:endParaRPr>
          </a:p>
        </p:txBody>
      </p:sp>
      <p:sp>
        <p:nvSpPr>
          <p:cNvPr id="8" name="TextBox 7">
            <a:extLst>
              <a:ext uri="{FF2B5EF4-FFF2-40B4-BE49-F238E27FC236}">
                <a16:creationId xmlns:a16="http://schemas.microsoft.com/office/drawing/2014/main" id="{66E8A889-0FB8-44AF-A3CD-0D6B9B7D4BFF}"/>
              </a:ext>
            </a:extLst>
          </p:cNvPr>
          <p:cNvSpPr txBox="1"/>
          <p:nvPr/>
        </p:nvSpPr>
        <p:spPr>
          <a:xfrm>
            <a:off x="29621" y="1101219"/>
            <a:ext cx="2723636" cy="646331"/>
          </a:xfrm>
          <a:prstGeom prst="rect">
            <a:avLst/>
          </a:prstGeom>
          <a:noFill/>
        </p:spPr>
        <p:txBody>
          <a:bodyPr wrap="square" rtlCol="0">
            <a:spAutoFit/>
          </a:bodyPr>
          <a:lstStyle/>
          <a:p>
            <a:pPr algn="ctr"/>
            <a:r>
              <a:rPr lang="en-US" sz="1800" b="1" u="sng" dirty="0">
                <a:ea typeface="Calibri"/>
                <a:cs typeface="Calibri"/>
              </a:rPr>
              <a:t>Curriculum Development </a:t>
            </a:r>
            <a:br>
              <a:rPr lang="en-US" sz="1800" b="1" u="sng" dirty="0">
                <a:ea typeface="Calibri"/>
                <a:cs typeface="Calibri"/>
              </a:rPr>
            </a:br>
            <a:r>
              <a:rPr lang="en-US" sz="1800" b="1" u="sng" dirty="0">
                <a:ea typeface="Calibri"/>
                <a:cs typeface="Calibri"/>
              </a:rPr>
              <a:t>&amp; Integration</a:t>
            </a:r>
            <a:endParaRPr lang="en-US" dirty="0"/>
          </a:p>
        </p:txBody>
      </p:sp>
      <p:pic>
        <p:nvPicPr>
          <p:cNvPr id="14" name="Picture 13">
            <a:extLst>
              <a:ext uri="{FF2B5EF4-FFF2-40B4-BE49-F238E27FC236}">
                <a16:creationId xmlns:a16="http://schemas.microsoft.com/office/drawing/2014/main" id="{6924E2C9-2FA4-452C-8531-DA87B69C1AB8}"/>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8226132" y="1558949"/>
            <a:ext cx="4642488" cy="3012497"/>
          </a:xfrm>
          <a:prstGeom prst="rect">
            <a:avLst/>
          </a:prstGeom>
        </p:spPr>
      </p:pic>
      <p:sp>
        <p:nvSpPr>
          <p:cNvPr id="36" name="TextBox 35">
            <a:extLst>
              <a:ext uri="{FF2B5EF4-FFF2-40B4-BE49-F238E27FC236}">
                <a16:creationId xmlns:a16="http://schemas.microsoft.com/office/drawing/2014/main" id="{40FA8B56-84D7-452E-97EF-C9D87E58B4C1}"/>
              </a:ext>
            </a:extLst>
          </p:cNvPr>
          <p:cNvSpPr txBox="1"/>
          <p:nvPr/>
        </p:nvSpPr>
        <p:spPr>
          <a:xfrm>
            <a:off x="9436111" y="1055053"/>
            <a:ext cx="2346674" cy="369332"/>
          </a:xfrm>
          <a:prstGeom prst="rect">
            <a:avLst/>
          </a:prstGeom>
          <a:noFill/>
        </p:spPr>
        <p:txBody>
          <a:bodyPr wrap="square" rtlCol="0">
            <a:spAutoFit/>
          </a:bodyPr>
          <a:lstStyle/>
          <a:p>
            <a:r>
              <a:rPr lang="en-US" b="1" u="sng" dirty="0">
                <a:ea typeface="Calibri"/>
                <a:cs typeface="Calibri"/>
              </a:rPr>
              <a:t>Experiential Learning </a:t>
            </a:r>
            <a:endParaRPr lang="en-US" dirty="0">
              <a:ea typeface="Calibri"/>
              <a:cs typeface="Calibri"/>
            </a:endParaRPr>
          </a:p>
        </p:txBody>
      </p:sp>
      <p:cxnSp>
        <p:nvCxnSpPr>
          <p:cNvPr id="16" name="Straight Connector 15">
            <a:extLst>
              <a:ext uri="{FF2B5EF4-FFF2-40B4-BE49-F238E27FC236}">
                <a16:creationId xmlns:a16="http://schemas.microsoft.com/office/drawing/2014/main" id="{E8CC4A93-8937-4E06-8165-9C5734CF0B04}"/>
              </a:ext>
            </a:extLst>
          </p:cNvPr>
          <p:cNvCxnSpPr>
            <a:cxnSpLocks/>
          </p:cNvCxnSpPr>
          <p:nvPr/>
        </p:nvCxnSpPr>
        <p:spPr>
          <a:xfrm>
            <a:off x="2901022" y="1239719"/>
            <a:ext cx="39739" cy="4059333"/>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6D9F4511-88D5-48AD-8370-304673725EC8}"/>
              </a:ext>
            </a:extLst>
          </p:cNvPr>
          <p:cNvCxnSpPr>
            <a:cxnSpLocks/>
          </p:cNvCxnSpPr>
          <p:nvPr/>
        </p:nvCxnSpPr>
        <p:spPr>
          <a:xfrm>
            <a:off x="7973657" y="1225146"/>
            <a:ext cx="39739" cy="405933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526304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1D107-07EF-1848-F255-77E4EB34F87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9684454-92B3-620C-78A3-28AAC75C09EC}"/>
              </a:ext>
            </a:extLst>
          </p:cNvPr>
          <p:cNvSpPr/>
          <p:nvPr/>
        </p:nvSpPr>
        <p:spPr>
          <a:xfrm flipH="1" flipV="1">
            <a:off x="1872" y="-227055"/>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grpSp>
        <p:nvGrpSpPr>
          <p:cNvPr id="20" name="Group 20">
            <a:extLst>
              <a:ext uri="{FF2B5EF4-FFF2-40B4-BE49-F238E27FC236}">
                <a16:creationId xmlns:a16="http://schemas.microsoft.com/office/drawing/2014/main" id="{5772E7E1-4CD2-64F6-E4F1-DE1FA02FFB8F}"/>
              </a:ext>
            </a:extLst>
          </p:cNvPr>
          <p:cNvGrpSpPr/>
          <p:nvPr/>
        </p:nvGrpSpPr>
        <p:grpSpPr>
          <a:xfrm rot="-10800000">
            <a:off x="9455565" y="-908395"/>
            <a:ext cx="3413055" cy="1631113"/>
            <a:chOff x="0" y="0"/>
            <a:chExt cx="1177416" cy="562692"/>
          </a:xfrm>
        </p:grpSpPr>
        <p:sp>
          <p:nvSpPr>
            <p:cNvPr id="21" name="Freeform 21">
              <a:extLst>
                <a:ext uri="{FF2B5EF4-FFF2-40B4-BE49-F238E27FC236}">
                  <a16:creationId xmlns:a16="http://schemas.microsoft.com/office/drawing/2014/main" id="{43723376-4B66-CD47-484C-F1AE4AA974C7}"/>
                </a:ext>
              </a:extLst>
            </p:cNvPr>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a:extLst>
                <a:ext uri="{FF2B5EF4-FFF2-40B4-BE49-F238E27FC236}">
                  <a16:creationId xmlns:a16="http://schemas.microsoft.com/office/drawing/2014/main" id="{90304EC5-35CF-F44B-31FF-4383CDAB34F4}"/>
                </a:ext>
              </a:extLst>
            </p:cNvPr>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a:extLst>
              <a:ext uri="{FF2B5EF4-FFF2-40B4-BE49-F238E27FC236}">
                <a16:creationId xmlns:a16="http://schemas.microsoft.com/office/drawing/2014/main" id="{1E959DD2-D7A6-A9E1-5AA4-0C0B9A91A2E7}"/>
              </a:ext>
            </a:extLst>
          </p:cNvPr>
          <p:cNvGrpSpPr/>
          <p:nvPr/>
        </p:nvGrpSpPr>
        <p:grpSpPr>
          <a:xfrm rot="-10800000">
            <a:off x="7688712" y="-416626"/>
            <a:ext cx="3817489" cy="798667"/>
            <a:chOff x="0" y="0"/>
            <a:chExt cx="3054608" cy="639062"/>
          </a:xfrm>
        </p:grpSpPr>
        <p:sp>
          <p:nvSpPr>
            <p:cNvPr id="24" name="Freeform 24">
              <a:extLst>
                <a:ext uri="{FF2B5EF4-FFF2-40B4-BE49-F238E27FC236}">
                  <a16:creationId xmlns:a16="http://schemas.microsoft.com/office/drawing/2014/main" id="{94C9FBA6-7280-815E-414B-D50B13AEA185}"/>
                </a:ext>
              </a:extLst>
            </p:cNvPr>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a:extLst>
                <a:ext uri="{FF2B5EF4-FFF2-40B4-BE49-F238E27FC236}">
                  <a16:creationId xmlns:a16="http://schemas.microsoft.com/office/drawing/2014/main" id="{1032B9E0-7A01-019D-8BEA-DE19E2CBB6B4}"/>
                </a:ext>
              </a:extLst>
            </p:cNvPr>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a:extLst>
              <a:ext uri="{FF2B5EF4-FFF2-40B4-BE49-F238E27FC236}">
                <a16:creationId xmlns:a16="http://schemas.microsoft.com/office/drawing/2014/main" id="{5C415955-42FD-A166-C770-1BEB4C0418AB}"/>
              </a:ext>
            </a:extLst>
          </p:cNvPr>
          <p:cNvGrpSpPr/>
          <p:nvPr/>
        </p:nvGrpSpPr>
        <p:grpSpPr>
          <a:xfrm>
            <a:off x="-448742" y="6167388"/>
            <a:ext cx="5866087" cy="1631113"/>
            <a:chOff x="0" y="0"/>
            <a:chExt cx="2023648" cy="562692"/>
          </a:xfrm>
        </p:grpSpPr>
        <p:sp>
          <p:nvSpPr>
            <p:cNvPr id="27" name="Freeform 27">
              <a:extLst>
                <a:ext uri="{FF2B5EF4-FFF2-40B4-BE49-F238E27FC236}">
                  <a16:creationId xmlns:a16="http://schemas.microsoft.com/office/drawing/2014/main" id="{AEBE2AB6-C743-DD84-61D1-5D8263469BB2}"/>
                </a:ext>
              </a:extLst>
            </p:cNvPr>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a:extLst>
                <a:ext uri="{FF2B5EF4-FFF2-40B4-BE49-F238E27FC236}">
                  <a16:creationId xmlns:a16="http://schemas.microsoft.com/office/drawing/2014/main" id="{0E131677-3610-D4F2-5913-37E665CD6F8E}"/>
                </a:ext>
              </a:extLst>
            </p:cNvPr>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a:extLst>
              <a:ext uri="{FF2B5EF4-FFF2-40B4-BE49-F238E27FC236}">
                <a16:creationId xmlns:a16="http://schemas.microsoft.com/office/drawing/2014/main" id="{DB927523-EC06-6505-4C71-7984D7CEBF40}"/>
              </a:ext>
            </a:extLst>
          </p:cNvPr>
          <p:cNvGrpSpPr/>
          <p:nvPr/>
        </p:nvGrpSpPr>
        <p:grpSpPr>
          <a:xfrm>
            <a:off x="-448742" y="5783400"/>
            <a:ext cx="1782068" cy="767974"/>
            <a:chOff x="0" y="0"/>
            <a:chExt cx="1482931" cy="639062"/>
          </a:xfrm>
        </p:grpSpPr>
        <p:sp>
          <p:nvSpPr>
            <p:cNvPr id="30" name="Freeform 30">
              <a:extLst>
                <a:ext uri="{FF2B5EF4-FFF2-40B4-BE49-F238E27FC236}">
                  <a16:creationId xmlns:a16="http://schemas.microsoft.com/office/drawing/2014/main" id="{FF54E324-F6DA-BF66-BC6E-C6865F14D6F0}"/>
                </a:ext>
              </a:extLst>
            </p:cNvPr>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a:extLst>
                <a:ext uri="{FF2B5EF4-FFF2-40B4-BE49-F238E27FC236}">
                  <a16:creationId xmlns:a16="http://schemas.microsoft.com/office/drawing/2014/main" id="{BF976D92-A266-FB27-CF8C-95327820438A}"/>
                </a:ext>
              </a:extLst>
            </p:cNvPr>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42" name="Freeform 42">
            <a:extLst>
              <a:ext uri="{FF2B5EF4-FFF2-40B4-BE49-F238E27FC236}">
                <a16:creationId xmlns:a16="http://schemas.microsoft.com/office/drawing/2014/main" id="{502A92F3-49CC-3719-BA01-67C589180A38}"/>
              </a:ext>
            </a:extLst>
          </p:cNvPr>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4">
              <a:extLst>
                <a:ext uri="{96DAC541-7B7A-43D3-8B79-37D633B846F1}">
                  <asvg:svgBlip xmlns:asvg="http://schemas.microsoft.com/office/drawing/2016/SVG/main" r:embed="rId5"/>
                </a:ext>
              </a:extLst>
            </a:blip>
            <a:stretch>
              <a:fillRect t="-23484"/>
            </a:stretch>
          </a:blipFill>
        </p:spPr>
      </p:sp>
      <p:sp>
        <p:nvSpPr>
          <p:cNvPr id="43" name="Freeform 43">
            <a:extLst>
              <a:ext uri="{FF2B5EF4-FFF2-40B4-BE49-F238E27FC236}">
                <a16:creationId xmlns:a16="http://schemas.microsoft.com/office/drawing/2014/main" id="{4A65F214-0619-D7E1-1A39-67FC3529DFED}"/>
              </a:ext>
            </a:extLst>
          </p:cNvPr>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4" name="Freeform 44">
            <a:extLst>
              <a:ext uri="{FF2B5EF4-FFF2-40B4-BE49-F238E27FC236}">
                <a16:creationId xmlns:a16="http://schemas.microsoft.com/office/drawing/2014/main" id="{F8893D8D-D807-269A-FD43-1EA456DBBB16}"/>
              </a:ext>
            </a:extLst>
          </p:cNvPr>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5" name="Freeform 45">
            <a:extLst>
              <a:ext uri="{FF2B5EF4-FFF2-40B4-BE49-F238E27FC236}">
                <a16:creationId xmlns:a16="http://schemas.microsoft.com/office/drawing/2014/main" id="{6D9ADCD8-8FB5-7C62-40BA-B231818417BC}"/>
              </a:ext>
            </a:extLst>
          </p:cNvPr>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46" name="Freeform 46">
            <a:extLst>
              <a:ext uri="{FF2B5EF4-FFF2-40B4-BE49-F238E27FC236}">
                <a16:creationId xmlns:a16="http://schemas.microsoft.com/office/drawing/2014/main" id="{1E772743-0BBC-BD65-27D6-5C05E5E379AC}"/>
              </a:ext>
            </a:extLst>
          </p:cNvPr>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2">
              <a:extLst>
                <a:ext uri="{96DAC541-7B7A-43D3-8B79-37D633B846F1}">
                  <asvg:svgBlip xmlns:asvg="http://schemas.microsoft.com/office/drawing/2016/SVG/main" r:embed="rId13"/>
                </a:ext>
              </a:extLst>
            </a:blip>
            <a:stretch>
              <a:fillRect t="-561128"/>
            </a:stretch>
          </a:blipFill>
        </p:spPr>
      </p:sp>
      <p:sp>
        <p:nvSpPr>
          <p:cNvPr id="47" name="Freeform 47">
            <a:extLst>
              <a:ext uri="{FF2B5EF4-FFF2-40B4-BE49-F238E27FC236}">
                <a16:creationId xmlns:a16="http://schemas.microsoft.com/office/drawing/2014/main" id="{07BE17DF-7AA4-45F1-D5AB-D04AD9A648D0}"/>
              </a:ext>
            </a:extLst>
          </p:cNvPr>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4">
              <a:extLst>
                <a:ext uri="{96DAC541-7B7A-43D3-8B79-37D633B846F1}">
                  <asvg:svgBlip xmlns:asvg="http://schemas.microsoft.com/office/drawing/2016/SVG/main" r:embed="rId15"/>
                </a:ext>
              </a:extLst>
            </a:blip>
            <a:stretch>
              <a:fillRect/>
            </a:stretch>
          </a:blipFill>
        </p:spPr>
      </p:sp>
      <p:pic>
        <p:nvPicPr>
          <p:cNvPr id="54" name="Picture 53">
            <a:extLst>
              <a:ext uri="{FF2B5EF4-FFF2-40B4-BE49-F238E27FC236}">
                <a16:creationId xmlns:a16="http://schemas.microsoft.com/office/drawing/2014/main" id="{06CEAACC-C489-6979-D91C-4F9876800B56}"/>
              </a:ext>
            </a:extLst>
          </p:cNvPr>
          <p:cNvPicPr>
            <a:picLocks noChangeAspect="1"/>
          </p:cNvPicPr>
          <p:nvPr/>
        </p:nvPicPr>
        <p:blipFill>
          <a:blip r:embed="rId1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81329" y="154602"/>
            <a:ext cx="1703994" cy="454880"/>
          </a:xfrm>
          <a:prstGeom prst="rect">
            <a:avLst/>
          </a:prstGeom>
        </p:spPr>
      </p:pic>
      <p:sp>
        <p:nvSpPr>
          <p:cNvPr id="32" name="TextBox 38">
            <a:extLst>
              <a:ext uri="{FF2B5EF4-FFF2-40B4-BE49-F238E27FC236}">
                <a16:creationId xmlns:a16="http://schemas.microsoft.com/office/drawing/2014/main" id="{98E9AE1F-D00B-49B1-9C28-9D8846E58E86}"/>
              </a:ext>
            </a:extLst>
          </p:cNvPr>
          <p:cNvSpPr txBox="1"/>
          <p:nvPr/>
        </p:nvSpPr>
        <p:spPr>
          <a:xfrm>
            <a:off x="2496708" y="95674"/>
            <a:ext cx="4039594" cy="715581"/>
          </a:xfrm>
          <a:prstGeom prst="rect">
            <a:avLst/>
          </a:prstGeom>
        </p:spPr>
        <p:txBody>
          <a:bodyPr wrap="square" lIns="0" tIns="0" rIns="0" bIns="0" rtlCol="0" anchor="t">
            <a:spAutoFit/>
          </a:bodyPr>
          <a:lstStyle/>
          <a:p>
            <a:r>
              <a:rPr lang="en-US" b="1" dirty="0">
                <a:latin typeface="Aptos"/>
                <a:cs typeface="Arial"/>
              </a:rPr>
              <a:t>DOE Industrial Training &amp; Assessment Centers (ITAC) Implementation Grant</a:t>
            </a:r>
          </a:p>
          <a:p>
            <a:pPr marL="171450" indent="-171450">
              <a:buFont typeface="Arial" panose="020B0604020202020204" pitchFamily="34" charset="0"/>
              <a:buChar char="•"/>
            </a:pPr>
            <a:endParaRPr lang="en-US" sz="1000" dirty="0">
              <a:latin typeface="Aptos" panose="020B00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038222D-EA0C-4806-B7AD-CC2F750EE0D2}"/>
              </a:ext>
            </a:extLst>
          </p:cNvPr>
          <p:cNvSpPr txBox="1"/>
          <p:nvPr/>
        </p:nvSpPr>
        <p:spPr>
          <a:xfrm>
            <a:off x="4516318" y="2385280"/>
            <a:ext cx="3123925" cy="923330"/>
          </a:xfrm>
          <a:prstGeom prst="rect">
            <a:avLst/>
          </a:prstGeom>
          <a:noFill/>
        </p:spPr>
        <p:txBody>
          <a:bodyPr wrap="square" rtlCol="0">
            <a:spAutoFit/>
          </a:bodyPr>
          <a:lstStyle/>
          <a:p>
            <a:pPr algn="ctr"/>
            <a:r>
              <a:rPr lang="en-US" dirty="0"/>
              <a:t>Smart Manufacturing </a:t>
            </a:r>
            <a:br>
              <a:rPr lang="en-US" dirty="0"/>
            </a:br>
            <a:r>
              <a:rPr lang="en-US" dirty="0"/>
              <a:t>Roadmapping Assistance &amp; </a:t>
            </a:r>
            <a:br>
              <a:rPr lang="en-US" dirty="0"/>
            </a:br>
            <a:r>
              <a:rPr lang="en-US" dirty="0"/>
              <a:t>Talent Planning </a:t>
            </a:r>
          </a:p>
        </p:txBody>
      </p:sp>
      <p:sp>
        <p:nvSpPr>
          <p:cNvPr id="34" name="TextBox 33">
            <a:extLst>
              <a:ext uri="{FF2B5EF4-FFF2-40B4-BE49-F238E27FC236}">
                <a16:creationId xmlns:a16="http://schemas.microsoft.com/office/drawing/2014/main" id="{3DCEFB2D-42AA-4FC6-A4C1-105BE50F4B8B}"/>
              </a:ext>
            </a:extLst>
          </p:cNvPr>
          <p:cNvSpPr txBox="1"/>
          <p:nvPr/>
        </p:nvSpPr>
        <p:spPr>
          <a:xfrm>
            <a:off x="525266" y="1354145"/>
            <a:ext cx="2702651" cy="830997"/>
          </a:xfrm>
          <a:prstGeom prst="rect">
            <a:avLst/>
          </a:prstGeom>
          <a:noFill/>
        </p:spPr>
        <p:txBody>
          <a:bodyPr wrap="square" rtlCol="0">
            <a:spAutoFit/>
          </a:bodyPr>
          <a:lstStyle/>
          <a:p>
            <a:pPr algn="ctr"/>
            <a:r>
              <a:rPr lang="en-US" sz="2400" b="1" dirty="0"/>
              <a:t>Reaching New Audiences</a:t>
            </a:r>
          </a:p>
        </p:txBody>
      </p:sp>
      <p:sp>
        <p:nvSpPr>
          <p:cNvPr id="36" name="TextBox 35">
            <a:extLst>
              <a:ext uri="{FF2B5EF4-FFF2-40B4-BE49-F238E27FC236}">
                <a16:creationId xmlns:a16="http://schemas.microsoft.com/office/drawing/2014/main" id="{8D71E4FF-4459-43B2-BB81-A910764F51DA}"/>
              </a:ext>
            </a:extLst>
          </p:cNvPr>
          <p:cNvSpPr txBox="1"/>
          <p:nvPr/>
        </p:nvSpPr>
        <p:spPr>
          <a:xfrm>
            <a:off x="4692677" y="1354145"/>
            <a:ext cx="2702651" cy="830997"/>
          </a:xfrm>
          <a:prstGeom prst="rect">
            <a:avLst/>
          </a:prstGeom>
          <a:noFill/>
        </p:spPr>
        <p:txBody>
          <a:bodyPr wrap="square" rtlCol="0">
            <a:spAutoFit/>
          </a:bodyPr>
          <a:lstStyle/>
          <a:p>
            <a:pPr algn="ctr"/>
            <a:r>
              <a:rPr lang="en-US" sz="2400" b="1" dirty="0"/>
              <a:t>Partnering with Industry </a:t>
            </a:r>
          </a:p>
        </p:txBody>
      </p:sp>
      <p:sp>
        <p:nvSpPr>
          <p:cNvPr id="4" name="Rectangle 3">
            <a:extLst>
              <a:ext uri="{FF2B5EF4-FFF2-40B4-BE49-F238E27FC236}">
                <a16:creationId xmlns:a16="http://schemas.microsoft.com/office/drawing/2014/main" id="{65CE10C7-BDA7-4965-AA91-D661C23C564B}"/>
              </a:ext>
            </a:extLst>
          </p:cNvPr>
          <p:cNvSpPr/>
          <p:nvPr/>
        </p:nvSpPr>
        <p:spPr>
          <a:xfrm>
            <a:off x="4898305" y="3523098"/>
            <a:ext cx="2167128" cy="2048256"/>
          </a:xfrm>
          <a:prstGeom prst="rect">
            <a:avLst/>
          </a:prstGeom>
          <a:solidFill>
            <a:schemeClr val="bg1"/>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Goal: 30 </a:t>
            </a:r>
            <a:br>
              <a:rPr lang="en-US" dirty="0">
                <a:solidFill>
                  <a:schemeClr val="tx1"/>
                </a:solidFill>
              </a:rPr>
            </a:br>
            <a:br>
              <a:rPr lang="en-US" dirty="0">
                <a:solidFill>
                  <a:schemeClr val="tx1"/>
                </a:solidFill>
              </a:rPr>
            </a:br>
            <a:r>
              <a:rPr lang="en-US" sz="1400" dirty="0">
                <a:solidFill>
                  <a:schemeClr val="tx1"/>
                </a:solidFill>
              </a:rPr>
              <a:t>Total SMMs provided technical assistance (15 Roadmapping &amp; 15 Talent Planning)</a:t>
            </a:r>
            <a:endParaRPr lang="en-US" dirty="0">
              <a:solidFill>
                <a:schemeClr val="tx1"/>
              </a:solidFill>
            </a:endParaRPr>
          </a:p>
        </p:txBody>
      </p:sp>
      <p:sp>
        <p:nvSpPr>
          <p:cNvPr id="37" name="Rectangle 36">
            <a:extLst>
              <a:ext uri="{FF2B5EF4-FFF2-40B4-BE49-F238E27FC236}">
                <a16:creationId xmlns:a16="http://schemas.microsoft.com/office/drawing/2014/main" id="{2E205B4A-32EE-47F3-9790-5A687FAFB1D1}"/>
              </a:ext>
            </a:extLst>
          </p:cNvPr>
          <p:cNvSpPr/>
          <p:nvPr/>
        </p:nvSpPr>
        <p:spPr>
          <a:xfrm>
            <a:off x="818069" y="3553230"/>
            <a:ext cx="2167128" cy="2048256"/>
          </a:xfrm>
          <a:prstGeom prst="rect">
            <a:avLst/>
          </a:prstGeom>
          <a:solidFill>
            <a:schemeClr val="bg1"/>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Goal: 290 </a:t>
            </a:r>
            <a:br>
              <a:rPr lang="en-US" sz="2800" dirty="0">
                <a:solidFill>
                  <a:schemeClr val="tx1"/>
                </a:solidFill>
              </a:rPr>
            </a:br>
            <a:br>
              <a:rPr lang="en-US" sz="1400" dirty="0">
                <a:solidFill>
                  <a:schemeClr val="tx1"/>
                </a:solidFill>
              </a:rPr>
            </a:br>
            <a:r>
              <a:rPr lang="en-US" sz="1400" dirty="0">
                <a:solidFill>
                  <a:schemeClr val="tx1"/>
                </a:solidFill>
              </a:rPr>
              <a:t>Total </a:t>
            </a:r>
            <a:br>
              <a:rPr lang="en-US" sz="1400" dirty="0">
                <a:solidFill>
                  <a:schemeClr val="tx1"/>
                </a:solidFill>
              </a:rPr>
            </a:br>
            <a:r>
              <a:rPr lang="en-US" sz="1400" dirty="0">
                <a:solidFill>
                  <a:schemeClr val="tx1"/>
                </a:solidFill>
              </a:rPr>
              <a:t>Participants </a:t>
            </a:r>
            <a:br>
              <a:rPr lang="en-US" sz="1400" dirty="0">
                <a:solidFill>
                  <a:schemeClr val="tx1"/>
                </a:solidFill>
              </a:rPr>
            </a:br>
            <a:r>
              <a:rPr lang="en-US" sz="1400" dirty="0">
                <a:solidFill>
                  <a:schemeClr val="tx1"/>
                </a:solidFill>
              </a:rPr>
              <a:t>Served </a:t>
            </a:r>
            <a:endParaRPr lang="en-US" dirty="0">
              <a:solidFill>
                <a:schemeClr val="tx1"/>
              </a:solidFill>
            </a:endParaRPr>
          </a:p>
        </p:txBody>
      </p:sp>
      <p:sp>
        <p:nvSpPr>
          <p:cNvPr id="38" name="TextBox 37">
            <a:extLst>
              <a:ext uri="{FF2B5EF4-FFF2-40B4-BE49-F238E27FC236}">
                <a16:creationId xmlns:a16="http://schemas.microsoft.com/office/drawing/2014/main" id="{2F170501-B829-4BDF-A299-8FB2C8BF9918}"/>
              </a:ext>
            </a:extLst>
          </p:cNvPr>
          <p:cNvSpPr txBox="1"/>
          <p:nvPr/>
        </p:nvSpPr>
        <p:spPr>
          <a:xfrm>
            <a:off x="725223" y="2492427"/>
            <a:ext cx="2302736" cy="646331"/>
          </a:xfrm>
          <a:prstGeom prst="rect">
            <a:avLst/>
          </a:prstGeom>
          <a:noFill/>
        </p:spPr>
        <p:txBody>
          <a:bodyPr wrap="square" rtlCol="0">
            <a:spAutoFit/>
          </a:bodyPr>
          <a:lstStyle/>
          <a:p>
            <a:pPr algn="ctr"/>
            <a:r>
              <a:rPr lang="en-US" dirty="0"/>
              <a:t>Career Readiness &amp; </a:t>
            </a:r>
            <a:br>
              <a:rPr lang="en-US" dirty="0"/>
            </a:br>
            <a:r>
              <a:rPr lang="en-US" dirty="0"/>
              <a:t>Career Training</a:t>
            </a:r>
          </a:p>
        </p:txBody>
      </p:sp>
      <p:sp>
        <p:nvSpPr>
          <p:cNvPr id="39" name="TextBox 38">
            <a:extLst>
              <a:ext uri="{FF2B5EF4-FFF2-40B4-BE49-F238E27FC236}">
                <a16:creationId xmlns:a16="http://schemas.microsoft.com/office/drawing/2014/main" id="{75A57EB9-6368-46E6-836F-266DD0B9E348}"/>
              </a:ext>
            </a:extLst>
          </p:cNvPr>
          <p:cNvSpPr txBox="1"/>
          <p:nvPr/>
        </p:nvSpPr>
        <p:spPr>
          <a:xfrm>
            <a:off x="9102297" y="1300860"/>
            <a:ext cx="2702651" cy="830997"/>
          </a:xfrm>
          <a:prstGeom prst="rect">
            <a:avLst/>
          </a:prstGeom>
          <a:noFill/>
        </p:spPr>
        <p:txBody>
          <a:bodyPr wrap="square" rtlCol="0">
            <a:spAutoFit/>
          </a:bodyPr>
          <a:lstStyle/>
          <a:p>
            <a:pPr algn="ctr"/>
            <a:r>
              <a:rPr lang="en-US" sz="2400" b="1" dirty="0"/>
              <a:t>Innovative Earn </a:t>
            </a:r>
            <a:br>
              <a:rPr lang="en-US" sz="2400" b="1" dirty="0"/>
            </a:br>
            <a:r>
              <a:rPr lang="en-US" sz="2400" b="1" dirty="0"/>
              <a:t>and Learn </a:t>
            </a:r>
          </a:p>
        </p:txBody>
      </p:sp>
      <p:sp>
        <p:nvSpPr>
          <p:cNvPr id="40" name="TextBox 39">
            <a:extLst>
              <a:ext uri="{FF2B5EF4-FFF2-40B4-BE49-F238E27FC236}">
                <a16:creationId xmlns:a16="http://schemas.microsoft.com/office/drawing/2014/main" id="{26EA3EF4-034F-4667-B3D0-37ABE5B9CB36}"/>
              </a:ext>
            </a:extLst>
          </p:cNvPr>
          <p:cNvSpPr txBox="1"/>
          <p:nvPr/>
        </p:nvSpPr>
        <p:spPr>
          <a:xfrm>
            <a:off x="8752001" y="2333985"/>
            <a:ext cx="3473009" cy="923330"/>
          </a:xfrm>
          <a:prstGeom prst="rect">
            <a:avLst/>
          </a:prstGeom>
          <a:noFill/>
        </p:spPr>
        <p:txBody>
          <a:bodyPr wrap="square" rtlCol="0">
            <a:spAutoFit/>
          </a:bodyPr>
          <a:lstStyle/>
          <a:p>
            <a:pPr algn="ctr"/>
            <a:r>
              <a:rPr lang="en-US" dirty="0"/>
              <a:t>ITAC Internships: Interns to support smart manufacturing roadmapping and talent planning services</a:t>
            </a:r>
          </a:p>
        </p:txBody>
      </p:sp>
      <p:sp>
        <p:nvSpPr>
          <p:cNvPr id="41" name="Rectangle 40">
            <a:extLst>
              <a:ext uri="{FF2B5EF4-FFF2-40B4-BE49-F238E27FC236}">
                <a16:creationId xmlns:a16="http://schemas.microsoft.com/office/drawing/2014/main" id="{ACEF227D-BF2A-4475-A9EC-7638189A6DE5}"/>
              </a:ext>
            </a:extLst>
          </p:cNvPr>
          <p:cNvSpPr/>
          <p:nvPr/>
        </p:nvSpPr>
        <p:spPr>
          <a:xfrm>
            <a:off x="9404069" y="3490898"/>
            <a:ext cx="2168874" cy="2046728"/>
          </a:xfrm>
          <a:prstGeom prst="rect">
            <a:avLst/>
          </a:prstGeom>
          <a:solidFill>
            <a:schemeClr val="bg1"/>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Goal: 15</a:t>
            </a:r>
            <a:br>
              <a:rPr lang="en-US" sz="2800" dirty="0">
                <a:solidFill>
                  <a:schemeClr val="tx1"/>
                </a:solidFill>
              </a:rPr>
            </a:br>
            <a:br>
              <a:rPr lang="en-US" sz="1400" dirty="0">
                <a:solidFill>
                  <a:schemeClr val="tx1"/>
                </a:solidFill>
              </a:rPr>
            </a:br>
            <a:r>
              <a:rPr lang="en-US" sz="1400" dirty="0">
                <a:solidFill>
                  <a:schemeClr val="tx1"/>
                </a:solidFill>
              </a:rPr>
              <a:t>Total ITAC </a:t>
            </a:r>
            <a:br>
              <a:rPr lang="en-US" sz="1400" dirty="0">
                <a:solidFill>
                  <a:schemeClr val="tx1"/>
                </a:solidFill>
              </a:rPr>
            </a:br>
            <a:r>
              <a:rPr lang="en-US" sz="1400" dirty="0">
                <a:solidFill>
                  <a:schemeClr val="tx1"/>
                </a:solidFill>
              </a:rPr>
              <a:t>Interns Hired</a:t>
            </a:r>
            <a:endParaRPr lang="en-US" dirty="0">
              <a:solidFill>
                <a:schemeClr val="tx1"/>
              </a:solidFill>
            </a:endParaRPr>
          </a:p>
        </p:txBody>
      </p:sp>
      <p:cxnSp>
        <p:nvCxnSpPr>
          <p:cNvPr id="8" name="Straight Connector 7">
            <a:extLst>
              <a:ext uri="{FF2B5EF4-FFF2-40B4-BE49-F238E27FC236}">
                <a16:creationId xmlns:a16="http://schemas.microsoft.com/office/drawing/2014/main" id="{5099A213-92DF-495A-A3EE-E6A0F691D0EC}"/>
              </a:ext>
            </a:extLst>
          </p:cNvPr>
          <p:cNvCxnSpPr>
            <a:cxnSpLocks/>
          </p:cNvCxnSpPr>
          <p:nvPr/>
        </p:nvCxnSpPr>
        <p:spPr>
          <a:xfrm>
            <a:off x="3848987" y="1252696"/>
            <a:ext cx="0" cy="453070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FE71EC0-611C-4FF6-AA74-C4DEBACA3D8A}"/>
              </a:ext>
            </a:extLst>
          </p:cNvPr>
          <p:cNvCxnSpPr>
            <a:cxnSpLocks/>
          </p:cNvCxnSpPr>
          <p:nvPr/>
        </p:nvCxnSpPr>
        <p:spPr>
          <a:xfrm>
            <a:off x="8307573" y="1287878"/>
            <a:ext cx="0" cy="453070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1722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E4A4F-46CD-750D-B9C1-04727B91F983}"/>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FCC02CF0-351C-A075-5A3C-1BAB54F5B2C1}"/>
              </a:ext>
            </a:extLst>
          </p:cNvPr>
          <p:cNvSpPr/>
          <p:nvPr/>
        </p:nvSpPr>
        <p:spPr>
          <a:xfrm>
            <a:off x="4667250" y="4053417"/>
            <a:ext cx="878417" cy="5715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525D2E-6E01-3916-090C-5F7DABD26866}"/>
              </a:ext>
            </a:extLst>
          </p:cNvPr>
          <p:cNvSpPr>
            <a:spLocks noGrp="1"/>
          </p:cNvSpPr>
          <p:nvPr>
            <p:ph type="title"/>
          </p:nvPr>
        </p:nvSpPr>
        <p:spPr>
          <a:xfrm>
            <a:off x="839788" y="365125"/>
            <a:ext cx="10515600" cy="1325563"/>
          </a:xfrm>
        </p:spPr>
        <p:txBody>
          <a:bodyPr>
            <a:normAutofit/>
          </a:bodyPr>
          <a:lstStyle/>
          <a:p>
            <a:r>
              <a:rPr lang="en-US" sz="4000" dirty="0"/>
              <a:t>Northshore Manufacturing Workforce Partnership</a:t>
            </a:r>
            <a:br>
              <a:rPr lang="en-US" sz="4000" dirty="0"/>
            </a:br>
            <a:r>
              <a:rPr lang="en-US" sz="2800" i="1" dirty="0">
                <a:ea typeface="Calibri Light"/>
                <a:cs typeface="Calibri Light"/>
              </a:rPr>
              <a:t>Supporting Community Colleges, Round 5</a:t>
            </a:r>
          </a:p>
        </p:txBody>
      </p:sp>
      <p:sp>
        <p:nvSpPr>
          <p:cNvPr id="5" name="Content Placeholder 4">
            <a:extLst>
              <a:ext uri="{FF2B5EF4-FFF2-40B4-BE49-F238E27FC236}">
                <a16:creationId xmlns:a16="http://schemas.microsoft.com/office/drawing/2014/main" id="{893076F6-A68C-ABE4-A425-25E47A934380}"/>
              </a:ext>
            </a:extLst>
          </p:cNvPr>
          <p:cNvSpPr>
            <a:spLocks noGrp="1"/>
          </p:cNvSpPr>
          <p:nvPr>
            <p:ph sz="half" idx="2"/>
          </p:nvPr>
        </p:nvSpPr>
        <p:spPr>
          <a:xfrm>
            <a:off x="484129" y="2207986"/>
            <a:ext cx="5462052" cy="2130070"/>
          </a:xfrm>
        </p:spPr>
        <p:txBody>
          <a:bodyPr vert="horz" lIns="91440" tIns="45720" rIns="91440" bIns="45720" rtlCol="0" anchor="t">
            <a:noAutofit/>
          </a:bodyPr>
          <a:lstStyle/>
          <a:p>
            <a:pPr marL="0" indent="0">
              <a:spcBef>
                <a:spcPts val="600"/>
              </a:spcBef>
              <a:buNone/>
            </a:pPr>
            <a:r>
              <a:rPr lang="en-US" sz="1400" b="1">
                <a:ea typeface="Calibri" panose="020F0502020204030204"/>
                <a:cs typeface="Calibri" panose="020F0502020204030204"/>
              </a:rPr>
              <a:t>College Partners</a:t>
            </a:r>
          </a:p>
          <a:p>
            <a:pPr>
              <a:lnSpc>
                <a:spcPct val="100000"/>
              </a:lnSpc>
              <a:spcBef>
                <a:spcPts val="400"/>
              </a:spcBef>
            </a:pPr>
            <a:r>
              <a:rPr lang="en-US" sz="1200"/>
              <a:t>Serve 875 participants, with targets for earn-and-learn</a:t>
            </a:r>
            <a:endParaRPr lang="en-US" sz="1200">
              <a:ea typeface="Calibri"/>
              <a:cs typeface="Calibri"/>
            </a:endParaRPr>
          </a:p>
          <a:p>
            <a:pPr>
              <a:lnSpc>
                <a:spcPct val="100000"/>
              </a:lnSpc>
              <a:spcBef>
                <a:spcPts val="400"/>
              </a:spcBef>
            </a:pPr>
            <a:r>
              <a:rPr lang="en-US" sz="1200"/>
              <a:t>Support regional collaboration and scale partnerships with Local Area Workforce Development and ISPs</a:t>
            </a:r>
            <a:endParaRPr lang="en-US" sz="1200">
              <a:ea typeface="Calibri"/>
              <a:cs typeface="Calibri"/>
            </a:endParaRPr>
          </a:p>
          <a:p>
            <a:pPr>
              <a:lnSpc>
                <a:spcPct val="100000"/>
              </a:lnSpc>
              <a:spcBef>
                <a:spcPts val="400"/>
              </a:spcBef>
            </a:pPr>
            <a:r>
              <a:rPr lang="en-US" sz="1200"/>
              <a:t>Collaborate with worker-focused organizations to ensure worker voice</a:t>
            </a:r>
            <a:endParaRPr lang="en-US" sz="1200">
              <a:ea typeface="Calibri"/>
              <a:cs typeface="Calibri"/>
            </a:endParaRPr>
          </a:p>
          <a:p>
            <a:pPr>
              <a:lnSpc>
                <a:spcPct val="100000"/>
              </a:lnSpc>
              <a:spcBef>
                <a:spcPts val="400"/>
              </a:spcBef>
            </a:pPr>
            <a:r>
              <a:rPr lang="en-US" sz="1200"/>
              <a:t>Enhance articulation and transfer agreements in partnership with OACC</a:t>
            </a:r>
            <a:endParaRPr lang="en-US" sz="1200">
              <a:ea typeface="Calibri"/>
              <a:cs typeface="Calibri"/>
            </a:endParaRPr>
          </a:p>
          <a:p>
            <a:pPr>
              <a:lnSpc>
                <a:spcPct val="100000"/>
              </a:lnSpc>
              <a:spcBef>
                <a:spcPts val="400"/>
              </a:spcBef>
            </a:pPr>
            <a:r>
              <a:rPr lang="en-US" sz="1200"/>
              <a:t>Enhance and expand wraparound supports in collaboration with industry and workforce partners</a:t>
            </a:r>
            <a:endParaRPr lang="en-US" sz="1200">
              <a:ea typeface="Calibri"/>
              <a:cs typeface="Calibri"/>
            </a:endParaRPr>
          </a:p>
        </p:txBody>
      </p:sp>
      <p:sp>
        <p:nvSpPr>
          <p:cNvPr id="7" name="Slide Number Placeholder 6">
            <a:extLst>
              <a:ext uri="{FF2B5EF4-FFF2-40B4-BE49-F238E27FC236}">
                <a16:creationId xmlns:a16="http://schemas.microsoft.com/office/drawing/2014/main" id="{6700D56F-6EC4-CD9D-5562-8151A13A2A11}"/>
              </a:ext>
            </a:extLst>
          </p:cNvPr>
          <p:cNvSpPr>
            <a:spLocks noGrp="1"/>
          </p:cNvSpPr>
          <p:nvPr>
            <p:ph type="sldNum" sz="quarter" idx="12"/>
          </p:nvPr>
        </p:nvSpPr>
        <p:spPr>
          <a:xfrm>
            <a:off x="11353800" y="6356350"/>
            <a:ext cx="685800" cy="365125"/>
          </a:xfrm>
        </p:spPr>
        <p:txBody>
          <a:bodyPr/>
          <a:lstStyle/>
          <a:p>
            <a:fld id="{877D4600-8491-4D91-AFCA-12808061D1D5}" type="slidenum">
              <a:rPr lang="en-US" smtClean="0"/>
              <a:pPr/>
              <a:t>17</a:t>
            </a:fld>
            <a:endParaRPr lang="en-US"/>
          </a:p>
        </p:txBody>
      </p:sp>
      <p:sp>
        <p:nvSpPr>
          <p:cNvPr id="4" name="Content Placeholder 4">
            <a:extLst>
              <a:ext uri="{FF2B5EF4-FFF2-40B4-BE49-F238E27FC236}">
                <a16:creationId xmlns:a16="http://schemas.microsoft.com/office/drawing/2014/main" id="{ABDD8BAB-E7B9-1B58-024B-3EE642BAC7EE}"/>
              </a:ext>
            </a:extLst>
          </p:cNvPr>
          <p:cNvSpPr>
            <a:spLocks noGrp="1"/>
          </p:cNvSpPr>
          <p:nvPr/>
        </p:nvSpPr>
        <p:spPr>
          <a:xfrm>
            <a:off x="6189501" y="2009769"/>
            <a:ext cx="4907712" cy="215911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US" sz="1400" b="1" dirty="0">
                <a:ea typeface="Calibri" panose="020F0502020204030204"/>
                <a:cs typeface="Calibri" panose="020F0502020204030204"/>
              </a:rPr>
              <a:t>Sector Convener &amp; ISP Engagement</a:t>
            </a:r>
          </a:p>
          <a:p>
            <a:pPr>
              <a:spcBef>
                <a:spcPts val="600"/>
              </a:spcBef>
            </a:pPr>
            <a:r>
              <a:rPr lang="en-US" sz="1200" dirty="0"/>
              <a:t>Serve as the lead convener of the manufacturing industry and support engagement of ISPs</a:t>
            </a:r>
            <a:endParaRPr lang="en-US" sz="1200" dirty="0">
              <a:ea typeface="Calibri"/>
              <a:cs typeface="Calibri"/>
            </a:endParaRPr>
          </a:p>
          <a:p>
            <a:pPr>
              <a:spcBef>
                <a:spcPts val="600"/>
              </a:spcBef>
            </a:pPr>
            <a:r>
              <a:rPr lang="en-US" sz="1200" dirty="0"/>
              <a:t>Help guide employer engagement strategy with partners</a:t>
            </a:r>
            <a:endParaRPr lang="en-US" sz="1200" dirty="0">
              <a:ea typeface="Calibri"/>
              <a:cs typeface="Calibri"/>
            </a:endParaRPr>
          </a:p>
          <a:p>
            <a:pPr>
              <a:spcBef>
                <a:spcPts val="600"/>
              </a:spcBef>
            </a:pPr>
            <a:r>
              <a:rPr lang="en-US" sz="1200" dirty="0"/>
              <a:t>Inform statewide alignment to the Ohio Manufacturing Competency Model </a:t>
            </a:r>
            <a:endParaRPr lang="en-US" sz="1200" dirty="0">
              <a:ea typeface="Calibri"/>
              <a:cs typeface="Calibri"/>
            </a:endParaRPr>
          </a:p>
          <a:p>
            <a:pPr>
              <a:spcBef>
                <a:spcPts val="600"/>
              </a:spcBef>
            </a:pPr>
            <a:r>
              <a:rPr lang="en-US" sz="1200" dirty="0"/>
              <a:t>Provide technical assistance to educators and ISPs</a:t>
            </a:r>
            <a:endParaRPr lang="en-US" sz="1200" dirty="0">
              <a:ea typeface="Calibri"/>
              <a:cs typeface="Calibri"/>
            </a:endParaRPr>
          </a:p>
          <a:p>
            <a:pPr>
              <a:spcBef>
                <a:spcPts val="600"/>
              </a:spcBef>
            </a:pPr>
            <a:r>
              <a:rPr lang="en-US" sz="1200" dirty="0"/>
              <a:t>Support program enhancement design and job placement activities via industry engagement efforts to identify participant opportunity</a:t>
            </a:r>
            <a:endParaRPr lang="en-US" sz="1200" dirty="0">
              <a:ea typeface="Calibri"/>
              <a:cs typeface="Calibri"/>
            </a:endParaRPr>
          </a:p>
          <a:p>
            <a:pPr>
              <a:spcBef>
                <a:spcPts val="600"/>
              </a:spcBef>
            </a:pPr>
            <a:r>
              <a:rPr lang="en-US" sz="1200" dirty="0"/>
              <a:t>Advise on incumbent worker recruitment to earn-and-learn programs</a:t>
            </a:r>
            <a:endParaRPr lang="en-US" sz="1200" dirty="0">
              <a:ea typeface="Calibri"/>
              <a:cs typeface="Calibri"/>
            </a:endParaRPr>
          </a:p>
        </p:txBody>
      </p:sp>
      <p:sp>
        <p:nvSpPr>
          <p:cNvPr id="8" name="Content Placeholder 4">
            <a:extLst>
              <a:ext uri="{FF2B5EF4-FFF2-40B4-BE49-F238E27FC236}">
                <a16:creationId xmlns:a16="http://schemas.microsoft.com/office/drawing/2014/main" id="{A9EB3D5D-7BEC-0833-FED2-FA30090649BB}"/>
              </a:ext>
            </a:extLst>
          </p:cNvPr>
          <p:cNvSpPr>
            <a:spLocks noGrp="1"/>
          </p:cNvSpPr>
          <p:nvPr/>
        </p:nvSpPr>
        <p:spPr>
          <a:xfrm>
            <a:off x="484129" y="4581474"/>
            <a:ext cx="5652552" cy="14623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spcBef>
                <a:spcPts val="600"/>
              </a:spcBef>
              <a:buNone/>
            </a:pPr>
            <a:r>
              <a:rPr lang="en-US" sz="1500" b="1">
                <a:ea typeface="Calibri"/>
                <a:cs typeface="Calibri"/>
              </a:rPr>
              <a:t>Industry Sector Partners</a:t>
            </a:r>
          </a:p>
          <a:p>
            <a:pPr>
              <a:lnSpc>
                <a:spcPct val="80000"/>
              </a:lnSpc>
              <a:spcBef>
                <a:spcPts val="600"/>
              </a:spcBef>
            </a:pPr>
            <a:r>
              <a:rPr lang="en-US" sz="1200"/>
              <a:t>Convene industry employers and educational / workforce partners to inform on in-demand talent needs and interest in partnering</a:t>
            </a:r>
            <a:endParaRPr lang="en-US">
              <a:ea typeface="Calibri"/>
              <a:cs typeface="Calibri"/>
            </a:endParaRPr>
          </a:p>
          <a:p>
            <a:pPr>
              <a:lnSpc>
                <a:spcPct val="80000"/>
              </a:lnSpc>
              <a:spcBef>
                <a:spcPts val="600"/>
              </a:spcBef>
            </a:pPr>
            <a:r>
              <a:rPr lang="en-US" sz="1200"/>
              <a:t>Support expansion of earn-and-learn opportunities for participants</a:t>
            </a:r>
            <a:endParaRPr lang="en-US" sz="1200">
              <a:ea typeface="Calibri"/>
              <a:cs typeface="Calibri"/>
            </a:endParaRPr>
          </a:p>
          <a:p>
            <a:pPr>
              <a:lnSpc>
                <a:spcPct val="80000"/>
              </a:lnSpc>
              <a:spcBef>
                <a:spcPts val="600"/>
              </a:spcBef>
            </a:pPr>
            <a:r>
              <a:rPr lang="en-US" sz="1200"/>
              <a:t>Inform and support industry engagement that opens employment opportunity for participants</a:t>
            </a:r>
            <a:endParaRPr lang="en-US" sz="1200">
              <a:ea typeface="Calibri"/>
              <a:cs typeface="Calibri"/>
            </a:endParaRPr>
          </a:p>
          <a:p>
            <a:pPr>
              <a:lnSpc>
                <a:spcPct val="80000"/>
              </a:lnSpc>
              <a:spcBef>
                <a:spcPts val="600"/>
              </a:spcBef>
            </a:pPr>
            <a:r>
              <a:rPr lang="en-US" sz="1200"/>
              <a:t>Inform academic programs and noncredit to credit pathways</a:t>
            </a:r>
            <a:endParaRPr lang="en-US" sz="1200">
              <a:ea typeface="Calibri"/>
              <a:cs typeface="Calibri"/>
            </a:endParaRPr>
          </a:p>
          <a:p>
            <a:pPr>
              <a:lnSpc>
                <a:spcPct val="80000"/>
              </a:lnSpc>
              <a:spcBef>
                <a:spcPts val="600"/>
              </a:spcBef>
            </a:pPr>
            <a:r>
              <a:rPr lang="en-US" sz="1200"/>
              <a:t>Gather feedback from employers on program outcomes</a:t>
            </a:r>
            <a:endParaRPr lang="en-US" sz="1200">
              <a:ea typeface="Calibri"/>
              <a:cs typeface="Calibri"/>
            </a:endParaRPr>
          </a:p>
        </p:txBody>
      </p:sp>
      <p:grpSp>
        <p:nvGrpSpPr>
          <p:cNvPr id="25" name="Group 24">
            <a:extLst>
              <a:ext uri="{FF2B5EF4-FFF2-40B4-BE49-F238E27FC236}">
                <a16:creationId xmlns:a16="http://schemas.microsoft.com/office/drawing/2014/main" id="{5DF7F81F-8ECD-5437-3616-9057EECA94AD}"/>
              </a:ext>
            </a:extLst>
          </p:cNvPr>
          <p:cNvGrpSpPr/>
          <p:nvPr/>
        </p:nvGrpSpPr>
        <p:grpSpPr>
          <a:xfrm>
            <a:off x="670413" y="1759886"/>
            <a:ext cx="4325327" cy="540239"/>
            <a:chOff x="702163" y="1781053"/>
            <a:chExt cx="4325327" cy="540239"/>
          </a:xfrm>
        </p:grpSpPr>
        <p:pic>
          <p:nvPicPr>
            <p:cNvPr id="11" name="Picture 10" descr="Lorain County Community College">
              <a:extLst>
                <a:ext uri="{FF2B5EF4-FFF2-40B4-BE49-F238E27FC236}">
                  <a16:creationId xmlns:a16="http://schemas.microsoft.com/office/drawing/2014/main" id="{770ABC03-8C35-43FD-2103-C29E13670562}"/>
                </a:ext>
              </a:extLst>
            </p:cNvPr>
            <p:cNvPicPr>
              <a:picLocks noChangeAspect="1"/>
            </p:cNvPicPr>
            <p:nvPr/>
          </p:nvPicPr>
          <p:blipFill>
            <a:blip r:embed="rId3"/>
            <a:stretch>
              <a:fillRect/>
            </a:stretch>
          </p:blipFill>
          <p:spPr>
            <a:xfrm>
              <a:off x="1351817" y="1898284"/>
              <a:ext cx="1175239" cy="312860"/>
            </a:xfrm>
            <a:prstGeom prst="rect">
              <a:avLst/>
            </a:prstGeom>
          </p:spPr>
        </p:pic>
        <p:pic>
          <p:nvPicPr>
            <p:cNvPr id="12" name="Picture 11" descr="North Central State College">
              <a:extLst>
                <a:ext uri="{FF2B5EF4-FFF2-40B4-BE49-F238E27FC236}">
                  <a16:creationId xmlns:a16="http://schemas.microsoft.com/office/drawing/2014/main" id="{54A6BA4F-2FE2-09F7-9490-554491C9322A}"/>
                </a:ext>
              </a:extLst>
            </p:cNvPr>
            <p:cNvPicPr>
              <a:picLocks noChangeAspect="1"/>
            </p:cNvPicPr>
            <p:nvPr/>
          </p:nvPicPr>
          <p:blipFill>
            <a:blip r:embed="rId4"/>
            <a:stretch>
              <a:fillRect/>
            </a:stretch>
          </p:blipFill>
          <p:spPr>
            <a:xfrm>
              <a:off x="3305662" y="1903168"/>
              <a:ext cx="1137383" cy="303335"/>
            </a:xfrm>
            <a:prstGeom prst="rect">
              <a:avLst/>
            </a:prstGeom>
          </p:spPr>
        </p:pic>
        <p:pic>
          <p:nvPicPr>
            <p:cNvPr id="13" name="Picture 12" descr="Owens Community College">
              <a:extLst>
                <a:ext uri="{FF2B5EF4-FFF2-40B4-BE49-F238E27FC236}">
                  <a16:creationId xmlns:a16="http://schemas.microsoft.com/office/drawing/2014/main" id="{820E7742-0521-B23A-386A-6A403A0B7BB6}"/>
                </a:ext>
              </a:extLst>
            </p:cNvPr>
            <p:cNvPicPr>
              <a:picLocks noChangeAspect="1"/>
            </p:cNvPicPr>
            <p:nvPr/>
          </p:nvPicPr>
          <p:blipFill>
            <a:blip r:embed="rId5"/>
            <a:stretch>
              <a:fillRect/>
            </a:stretch>
          </p:blipFill>
          <p:spPr>
            <a:xfrm>
              <a:off x="702163" y="1903168"/>
              <a:ext cx="502383" cy="303335"/>
            </a:xfrm>
            <a:prstGeom prst="rect">
              <a:avLst/>
            </a:prstGeom>
          </p:spPr>
        </p:pic>
        <p:pic>
          <p:nvPicPr>
            <p:cNvPr id="14" name="Picture 13" descr="Terra State Community College">
              <a:extLst>
                <a:ext uri="{FF2B5EF4-FFF2-40B4-BE49-F238E27FC236}">
                  <a16:creationId xmlns:a16="http://schemas.microsoft.com/office/drawing/2014/main" id="{D2B98C60-9B75-3D7F-3C2E-A1D0DE711322}"/>
                </a:ext>
              </a:extLst>
            </p:cNvPr>
            <p:cNvPicPr>
              <a:picLocks noChangeAspect="1"/>
            </p:cNvPicPr>
            <p:nvPr/>
          </p:nvPicPr>
          <p:blipFill>
            <a:blip r:embed="rId6"/>
            <a:stretch>
              <a:fillRect/>
            </a:stretch>
          </p:blipFill>
          <p:spPr>
            <a:xfrm>
              <a:off x="2685317" y="1781053"/>
              <a:ext cx="445477" cy="540239"/>
            </a:xfrm>
            <a:prstGeom prst="rect">
              <a:avLst/>
            </a:prstGeom>
          </p:spPr>
        </p:pic>
        <p:pic>
          <p:nvPicPr>
            <p:cNvPr id="15" name="Picture 14" descr="Cuyahoga County Community College (Tri-C)">
              <a:extLst>
                <a:ext uri="{FF2B5EF4-FFF2-40B4-BE49-F238E27FC236}">
                  <a16:creationId xmlns:a16="http://schemas.microsoft.com/office/drawing/2014/main" id="{21AB1483-D47D-CE0B-E1B5-8630F5EEB913}"/>
                </a:ext>
              </a:extLst>
            </p:cNvPr>
            <p:cNvPicPr>
              <a:picLocks noChangeAspect="1"/>
            </p:cNvPicPr>
            <p:nvPr/>
          </p:nvPicPr>
          <p:blipFill>
            <a:blip r:embed="rId7"/>
            <a:stretch>
              <a:fillRect/>
            </a:stretch>
          </p:blipFill>
          <p:spPr>
            <a:xfrm>
              <a:off x="4553682" y="1781053"/>
              <a:ext cx="473808" cy="540239"/>
            </a:xfrm>
            <a:prstGeom prst="rect">
              <a:avLst/>
            </a:prstGeom>
          </p:spPr>
        </p:pic>
      </p:grpSp>
      <p:grpSp>
        <p:nvGrpSpPr>
          <p:cNvPr id="26" name="Group 25">
            <a:extLst>
              <a:ext uri="{FF2B5EF4-FFF2-40B4-BE49-F238E27FC236}">
                <a16:creationId xmlns:a16="http://schemas.microsoft.com/office/drawing/2014/main" id="{90F2DAD3-3DAA-5B04-9EB7-5ACF2C36ECDB}"/>
              </a:ext>
            </a:extLst>
          </p:cNvPr>
          <p:cNvGrpSpPr/>
          <p:nvPr/>
        </p:nvGrpSpPr>
        <p:grpSpPr>
          <a:xfrm>
            <a:off x="10826420" y="2631730"/>
            <a:ext cx="1253506" cy="851831"/>
            <a:chOff x="10826420" y="2674063"/>
            <a:chExt cx="1253506" cy="851831"/>
          </a:xfrm>
        </p:grpSpPr>
        <p:pic>
          <p:nvPicPr>
            <p:cNvPr id="16" name="Picture 15" descr="Ohio Manufacturers' Association">
              <a:extLst>
                <a:ext uri="{FF2B5EF4-FFF2-40B4-BE49-F238E27FC236}">
                  <a16:creationId xmlns:a16="http://schemas.microsoft.com/office/drawing/2014/main" id="{FFA44B1A-A9C3-542C-F5A3-88F36A2FBF92}"/>
                </a:ext>
              </a:extLst>
            </p:cNvPr>
            <p:cNvPicPr>
              <a:picLocks noChangeAspect="1"/>
            </p:cNvPicPr>
            <p:nvPr/>
          </p:nvPicPr>
          <p:blipFill>
            <a:blip r:embed="rId8"/>
            <a:stretch>
              <a:fillRect/>
            </a:stretch>
          </p:blipFill>
          <p:spPr>
            <a:xfrm>
              <a:off x="10948839" y="2674063"/>
              <a:ext cx="1060530" cy="386369"/>
            </a:xfrm>
            <a:prstGeom prst="rect">
              <a:avLst/>
            </a:prstGeom>
          </p:spPr>
        </p:pic>
        <p:pic>
          <p:nvPicPr>
            <p:cNvPr id="17" name="Picture 16" descr="MAGNET">
              <a:extLst>
                <a:ext uri="{FF2B5EF4-FFF2-40B4-BE49-F238E27FC236}">
                  <a16:creationId xmlns:a16="http://schemas.microsoft.com/office/drawing/2014/main" id="{50FA1E7C-B480-6AB8-C542-EE1FC257EA25}"/>
                </a:ext>
              </a:extLst>
            </p:cNvPr>
            <p:cNvPicPr>
              <a:picLocks noChangeAspect="1"/>
            </p:cNvPicPr>
            <p:nvPr/>
          </p:nvPicPr>
          <p:blipFill>
            <a:blip r:embed="rId9"/>
            <a:stretch>
              <a:fillRect/>
            </a:stretch>
          </p:blipFill>
          <p:spPr>
            <a:xfrm>
              <a:off x="10826420" y="3246705"/>
              <a:ext cx="1253506" cy="279189"/>
            </a:xfrm>
            <a:prstGeom prst="rect">
              <a:avLst/>
            </a:prstGeom>
          </p:spPr>
        </p:pic>
      </p:grpSp>
      <p:grpSp>
        <p:nvGrpSpPr>
          <p:cNvPr id="24" name="Group 23">
            <a:extLst>
              <a:ext uri="{FF2B5EF4-FFF2-40B4-BE49-F238E27FC236}">
                <a16:creationId xmlns:a16="http://schemas.microsoft.com/office/drawing/2014/main" id="{52EDCCA3-0C9E-3866-54F4-1F03ACF5592B}"/>
              </a:ext>
            </a:extLst>
          </p:cNvPr>
          <p:cNvGrpSpPr/>
          <p:nvPr/>
        </p:nvGrpSpPr>
        <p:grpSpPr>
          <a:xfrm>
            <a:off x="640821" y="4024107"/>
            <a:ext cx="4779680" cy="573233"/>
            <a:chOff x="598487" y="3907690"/>
            <a:chExt cx="4779680" cy="573233"/>
          </a:xfrm>
        </p:grpSpPr>
        <p:pic>
          <p:nvPicPr>
            <p:cNvPr id="18" name="Picture 17" descr="Picture">
              <a:extLst>
                <a:ext uri="{FF2B5EF4-FFF2-40B4-BE49-F238E27FC236}">
                  <a16:creationId xmlns:a16="http://schemas.microsoft.com/office/drawing/2014/main" id="{4C4F189B-AB8A-1608-5D53-7866D8AFFE16}"/>
                </a:ext>
              </a:extLst>
            </p:cNvPr>
            <p:cNvPicPr>
              <a:picLocks noChangeAspect="1"/>
            </p:cNvPicPr>
            <p:nvPr/>
          </p:nvPicPr>
          <p:blipFill>
            <a:blip r:embed="rId10"/>
            <a:stretch>
              <a:fillRect/>
            </a:stretch>
          </p:blipFill>
          <p:spPr>
            <a:xfrm>
              <a:off x="4583192" y="3907690"/>
              <a:ext cx="794975" cy="566619"/>
            </a:xfrm>
            <a:prstGeom prst="rect">
              <a:avLst/>
            </a:prstGeom>
          </p:spPr>
        </p:pic>
        <p:pic>
          <p:nvPicPr>
            <p:cNvPr id="19" name="Picture 18" descr="Lorain County Manufacturing Sector Partnership (LCMSP) - Smart Manufacturing  Cluster of Northeast Ohio">
              <a:extLst>
                <a:ext uri="{FF2B5EF4-FFF2-40B4-BE49-F238E27FC236}">
                  <a16:creationId xmlns:a16="http://schemas.microsoft.com/office/drawing/2014/main" id="{8B115778-0041-CA84-F64D-61C255A7B404}"/>
                </a:ext>
              </a:extLst>
            </p:cNvPr>
            <p:cNvPicPr>
              <a:picLocks noChangeAspect="1"/>
            </p:cNvPicPr>
            <p:nvPr/>
          </p:nvPicPr>
          <p:blipFill>
            <a:blip r:embed="rId11"/>
            <a:srcRect l="5036" t="30238" r="6262" b="33027"/>
            <a:stretch>
              <a:fillRect/>
            </a:stretch>
          </p:blipFill>
          <p:spPr>
            <a:xfrm>
              <a:off x="1743112" y="3907690"/>
              <a:ext cx="1306327" cy="573233"/>
            </a:xfrm>
            <a:prstGeom prst="rect">
              <a:avLst/>
            </a:prstGeom>
          </p:spPr>
        </p:pic>
        <p:pic>
          <p:nvPicPr>
            <p:cNvPr id="20" name="Graphic 19" descr="Great Lakes Community Action Partnership">
              <a:extLst>
                <a:ext uri="{FF2B5EF4-FFF2-40B4-BE49-F238E27FC236}">
                  <a16:creationId xmlns:a16="http://schemas.microsoft.com/office/drawing/2014/main" id="{7351422A-54BD-3A11-FF38-551B0767439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98487" y="4018815"/>
              <a:ext cx="1036109" cy="350309"/>
            </a:xfrm>
            <a:prstGeom prst="rect">
              <a:avLst/>
            </a:prstGeom>
          </p:spPr>
        </p:pic>
        <p:pic>
          <p:nvPicPr>
            <p:cNvPr id="21" name="Picture 20" descr="Driving Growth for Northeast Ohio Manufacturing | Manufacturing Works">
              <a:extLst>
                <a:ext uri="{FF2B5EF4-FFF2-40B4-BE49-F238E27FC236}">
                  <a16:creationId xmlns:a16="http://schemas.microsoft.com/office/drawing/2014/main" id="{54F81720-ACF4-E2A6-3EE6-8AFAE3C8BA0D}"/>
                </a:ext>
              </a:extLst>
            </p:cNvPr>
            <p:cNvPicPr>
              <a:picLocks noChangeAspect="1"/>
            </p:cNvPicPr>
            <p:nvPr/>
          </p:nvPicPr>
          <p:blipFill>
            <a:blip r:embed="rId14"/>
            <a:stretch>
              <a:fillRect/>
            </a:stretch>
          </p:blipFill>
          <p:spPr>
            <a:xfrm>
              <a:off x="3100917" y="4018815"/>
              <a:ext cx="1407584" cy="355601"/>
            </a:xfrm>
            <a:prstGeom prst="rect">
              <a:avLst/>
            </a:prstGeom>
          </p:spPr>
        </p:pic>
      </p:grpSp>
      <p:grpSp>
        <p:nvGrpSpPr>
          <p:cNvPr id="27" name="Group 26">
            <a:extLst>
              <a:ext uri="{FF2B5EF4-FFF2-40B4-BE49-F238E27FC236}">
                <a16:creationId xmlns:a16="http://schemas.microsoft.com/office/drawing/2014/main" id="{84C39169-767B-68F1-D918-F669FA3EDB16}"/>
              </a:ext>
            </a:extLst>
          </p:cNvPr>
          <p:cNvGrpSpPr/>
          <p:nvPr/>
        </p:nvGrpSpPr>
        <p:grpSpPr>
          <a:xfrm>
            <a:off x="10816128" y="5151470"/>
            <a:ext cx="1223472" cy="1146788"/>
            <a:chOff x="7032068" y="4669146"/>
            <a:chExt cx="1223472" cy="1146788"/>
          </a:xfrm>
        </p:grpSpPr>
        <p:pic>
          <p:nvPicPr>
            <p:cNvPr id="22" name="Picture 21" descr="Ohio TechNet">
              <a:extLst>
                <a:ext uri="{FF2B5EF4-FFF2-40B4-BE49-F238E27FC236}">
                  <a16:creationId xmlns:a16="http://schemas.microsoft.com/office/drawing/2014/main" id="{BDA8D898-C8E7-8C3C-2669-707A7F73D1A2}"/>
                </a:ext>
              </a:extLst>
            </p:cNvPr>
            <p:cNvPicPr>
              <a:picLocks noChangeAspect="1"/>
            </p:cNvPicPr>
            <p:nvPr/>
          </p:nvPicPr>
          <p:blipFill>
            <a:blip r:embed="rId15"/>
            <a:stretch>
              <a:fillRect/>
            </a:stretch>
          </p:blipFill>
          <p:spPr>
            <a:xfrm>
              <a:off x="7032068" y="5307140"/>
              <a:ext cx="1223472" cy="508794"/>
            </a:xfrm>
            <a:prstGeom prst="rect">
              <a:avLst/>
            </a:prstGeom>
          </p:spPr>
        </p:pic>
        <p:pic>
          <p:nvPicPr>
            <p:cNvPr id="23" name="Picture 22" descr="OACC (@TheOACC) / X">
              <a:extLst>
                <a:ext uri="{FF2B5EF4-FFF2-40B4-BE49-F238E27FC236}">
                  <a16:creationId xmlns:a16="http://schemas.microsoft.com/office/drawing/2014/main" id="{6626D948-CCB0-5237-5335-615A54F7C89F}"/>
                </a:ext>
              </a:extLst>
            </p:cNvPr>
            <p:cNvPicPr>
              <a:picLocks noChangeAspect="1"/>
            </p:cNvPicPr>
            <p:nvPr/>
          </p:nvPicPr>
          <p:blipFill>
            <a:blip r:embed="rId16"/>
            <a:srcRect t="20430" r="-962" b="16688"/>
            <a:stretch>
              <a:fillRect/>
            </a:stretch>
          </p:blipFill>
          <p:spPr>
            <a:xfrm>
              <a:off x="7164779" y="4669146"/>
              <a:ext cx="958049" cy="530215"/>
            </a:xfrm>
            <a:prstGeom prst="rect">
              <a:avLst/>
            </a:prstGeom>
          </p:spPr>
        </p:pic>
      </p:grpSp>
      <p:sp>
        <p:nvSpPr>
          <p:cNvPr id="9" name="Content Placeholder 4">
            <a:extLst>
              <a:ext uri="{FF2B5EF4-FFF2-40B4-BE49-F238E27FC236}">
                <a16:creationId xmlns:a16="http://schemas.microsoft.com/office/drawing/2014/main" id="{03B504C1-AAE8-1C2B-1187-B7F425269B0C}"/>
              </a:ext>
            </a:extLst>
          </p:cNvPr>
          <p:cNvSpPr>
            <a:spLocks noGrp="1"/>
          </p:cNvSpPr>
          <p:nvPr/>
        </p:nvSpPr>
        <p:spPr>
          <a:xfrm>
            <a:off x="6189501" y="4599149"/>
            <a:ext cx="4795074" cy="190457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500" b="1" dirty="0"/>
              <a:t>Credit Articulation and PLA</a:t>
            </a:r>
            <a:endParaRPr lang="en-US" sz="1500" dirty="0">
              <a:ea typeface="Calibri"/>
              <a:cs typeface="Calibri"/>
            </a:endParaRPr>
          </a:p>
          <a:p>
            <a:pPr>
              <a:lnSpc>
                <a:spcPct val="100000"/>
              </a:lnSpc>
              <a:spcBef>
                <a:spcPts val="600"/>
              </a:spcBef>
            </a:pPr>
            <a:r>
              <a:rPr lang="en-US" sz="1200" dirty="0">
                <a:ea typeface="Calibri"/>
                <a:cs typeface="Calibri"/>
              </a:rPr>
              <a:t>Convene faculty panels</a:t>
            </a:r>
          </a:p>
          <a:p>
            <a:pPr>
              <a:lnSpc>
                <a:spcPct val="100000"/>
              </a:lnSpc>
              <a:spcBef>
                <a:spcPts val="600"/>
              </a:spcBef>
            </a:pPr>
            <a:r>
              <a:rPr lang="en-US" sz="1200" dirty="0"/>
              <a:t>Support curriculum alignment with Ohio Manufacturing Competency Model and alignment with other statewide manufacturing efforts</a:t>
            </a:r>
            <a:endParaRPr lang="en-US" sz="1200" dirty="0">
              <a:ea typeface="Calibri"/>
              <a:cs typeface="Calibri"/>
            </a:endParaRPr>
          </a:p>
          <a:p>
            <a:pPr>
              <a:lnSpc>
                <a:spcPct val="100000"/>
              </a:lnSpc>
              <a:spcBef>
                <a:spcPts val="600"/>
              </a:spcBef>
            </a:pPr>
            <a:r>
              <a:rPr lang="en-US" sz="1200" dirty="0"/>
              <a:t>Articulation and transfer update planning (career technical and engineering tech pathways)</a:t>
            </a:r>
            <a:endParaRPr lang="en-US" sz="1200" dirty="0">
              <a:ea typeface="Calibri"/>
              <a:cs typeface="Calibri"/>
            </a:endParaRPr>
          </a:p>
          <a:p>
            <a:pPr>
              <a:lnSpc>
                <a:spcPct val="100000"/>
              </a:lnSpc>
              <a:spcBef>
                <a:spcPts val="600"/>
              </a:spcBef>
            </a:pPr>
            <a:r>
              <a:rPr lang="en-US" sz="1200" dirty="0"/>
              <a:t>Implementation and enhancement of non-credit to credit articulation</a:t>
            </a:r>
            <a:endParaRPr lang="en-US" sz="1200" dirty="0">
              <a:ea typeface="Calibri" panose="020F0502020204030204"/>
              <a:cs typeface="Calibri" panose="020F0502020204030204"/>
            </a:endParaRPr>
          </a:p>
        </p:txBody>
      </p:sp>
    </p:spTree>
    <p:extLst>
      <p:ext uri="{BB962C8B-B14F-4D97-AF65-F5344CB8AC3E}">
        <p14:creationId xmlns:p14="http://schemas.microsoft.com/office/powerpoint/2010/main" val="2689790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CD4A9-C969-3929-97A2-32369E6845D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35BDEA-C6D6-ED14-E5B5-3EE542C385B1}"/>
              </a:ext>
            </a:extLst>
          </p:cNvPr>
          <p:cNvSpPr/>
          <p:nvPr/>
        </p:nvSpPr>
        <p:spPr>
          <a:xfrm flipH="1" flipV="1">
            <a:off x="0" y="-237831"/>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grpSp>
        <p:nvGrpSpPr>
          <p:cNvPr id="20" name="Group 20">
            <a:extLst>
              <a:ext uri="{FF2B5EF4-FFF2-40B4-BE49-F238E27FC236}">
                <a16:creationId xmlns:a16="http://schemas.microsoft.com/office/drawing/2014/main" id="{92DD2D21-9E94-DF43-27CA-744B08B4E244}"/>
              </a:ext>
            </a:extLst>
          </p:cNvPr>
          <p:cNvGrpSpPr/>
          <p:nvPr/>
        </p:nvGrpSpPr>
        <p:grpSpPr>
          <a:xfrm rot="-10800000">
            <a:off x="9455565" y="-908395"/>
            <a:ext cx="3413055" cy="1631113"/>
            <a:chOff x="0" y="0"/>
            <a:chExt cx="1177416" cy="562692"/>
          </a:xfrm>
        </p:grpSpPr>
        <p:sp>
          <p:nvSpPr>
            <p:cNvPr id="21" name="Freeform 21">
              <a:extLst>
                <a:ext uri="{FF2B5EF4-FFF2-40B4-BE49-F238E27FC236}">
                  <a16:creationId xmlns:a16="http://schemas.microsoft.com/office/drawing/2014/main" id="{5D24AA5D-5BD5-00FA-5FAA-3863F70EAEFC}"/>
                </a:ext>
              </a:extLst>
            </p:cNvPr>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a:extLst>
                <a:ext uri="{FF2B5EF4-FFF2-40B4-BE49-F238E27FC236}">
                  <a16:creationId xmlns:a16="http://schemas.microsoft.com/office/drawing/2014/main" id="{BEA829C7-4409-9356-837D-D1557C67F055}"/>
                </a:ext>
              </a:extLst>
            </p:cNvPr>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a:extLst>
              <a:ext uri="{FF2B5EF4-FFF2-40B4-BE49-F238E27FC236}">
                <a16:creationId xmlns:a16="http://schemas.microsoft.com/office/drawing/2014/main" id="{701EE4DE-DEF1-C068-8DB8-7B61C8AC6835}"/>
              </a:ext>
            </a:extLst>
          </p:cNvPr>
          <p:cNvGrpSpPr/>
          <p:nvPr/>
        </p:nvGrpSpPr>
        <p:grpSpPr>
          <a:xfrm rot="-10800000">
            <a:off x="7688712" y="-416626"/>
            <a:ext cx="3817489" cy="798667"/>
            <a:chOff x="0" y="0"/>
            <a:chExt cx="3054608" cy="639062"/>
          </a:xfrm>
        </p:grpSpPr>
        <p:sp>
          <p:nvSpPr>
            <p:cNvPr id="24" name="Freeform 24">
              <a:extLst>
                <a:ext uri="{FF2B5EF4-FFF2-40B4-BE49-F238E27FC236}">
                  <a16:creationId xmlns:a16="http://schemas.microsoft.com/office/drawing/2014/main" id="{86424317-054B-770B-1D15-5E1AC0D67D80}"/>
                </a:ext>
              </a:extLst>
            </p:cNvPr>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a:extLst>
                <a:ext uri="{FF2B5EF4-FFF2-40B4-BE49-F238E27FC236}">
                  <a16:creationId xmlns:a16="http://schemas.microsoft.com/office/drawing/2014/main" id="{373D97AB-6D95-33AF-D633-7C0EF05B4ECB}"/>
                </a:ext>
              </a:extLst>
            </p:cNvPr>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a:extLst>
              <a:ext uri="{FF2B5EF4-FFF2-40B4-BE49-F238E27FC236}">
                <a16:creationId xmlns:a16="http://schemas.microsoft.com/office/drawing/2014/main" id="{7C6BB2EE-7425-B48D-4433-912F78B1D5A1}"/>
              </a:ext>
            </a:extLst>
          </p:cNvPr>
          <p:cNvGrpSpPr/>
          <p:nvPr/>
        </p:nvGrpSpPr>
        <p:grpSpPr>
          <a:xfrm>
            <a:off x="-448742" y="6167388"/>
            <a:ext cx="5866087" cy="1631113"/>
            <a:chOff x="0" y="0"/>
            <a:chExt cx="2023648" cy="562692"/>
          </a:xfrm>
        </p:grpSpPr>
        <p:sp>
          <p:nvSpPr>
            <p:cNvPr id="27" name="Freeform 27">
              <a:extLst>
                <a:ext uri="{FF2B5EF4-FFF2-40B4-BE49-F238E27FC236}">
                  <a16:creationId xmlns:a16="http://schemas.microsoft.com/office/drawing/2014/main" id="{017AB1FA-07A9-8F4E-641E-9CCB2DB5225A}"/>
                </a:ext>
              </a:extLst>
            </p:cNvPr>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a:extLst>
                <a:ext uri="{FF2B5EF4-FFF2-40B4-BE49-F238E27FC236}">
                  <a16:creationId xmlns:a16="http://schemas.microsoft.com/office/drawing/2014/main" id="{30484035-3D66-1F3F-762D-8925BE984452}"/>
                </a:ext>
              </a:extLst>
            </p:cNvPr>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a:extLst>
              <a:ext uri="{FF2B5EF4-FFF2-40B4-BE49-F238E27FC236}">
                <a16:creationId xmlns:a16="http://schemas.microsoft.com/office/drawing/2014/main" id="{178559A5-0F39-655C-A1B7-2E2B4DC5A885}"/>
              </a:ext>
            </a:extLst>
          </p:cNvPr>
          <p:cNvGrpSpPr/>
          <p:nvPr/>
        </p:nvGrpSpPr>
        <p:grpSpPr>
          <a:xfrm>
            <a:off x="-448742" y="5783400"/>
            <a:ext cx="1782068" cy="767974"/>
            <a:chOff x="0" y="0"/>
            <a:chExt cx="1482931" cy="639062"/>
          </a:xfrm>
        </p:grpSpPr>
        <p:sp>
          <p:nvSpPr>
            <p:cNvPr id="30" name="Freeform 30">
              <a:extLst>
                <a:ext uri="{FF2B5EF4-FFF2-40B4-BE49-F238E27FC236}">
                  <a16:creationId xmlns:a16="http://schemas.microsoft.com/office/drawing/2014/main" id="{3B59E0A0-E02E-BF27-C44C-59B02574EB9E}"/>
                </a:ext>
              </a:extLst>
            </p:cNvPr>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a:extLst>
                <a:ext uri="{FF2B5EF4-FFF2-40B4-BE49-F238E27FC236}">
                  <a16:creationId xmlns:a16="http://schemas.microsoft.com/office/drawing/2014/main" id="{270AAE49-6545-525A-955F-322D29CF2ACB}"/>
                </a:ext>
              </a:extLst>
            </p:cNvPr>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42" name="Freeform 42">
            <a:extLst>
              <a:ext uri="{FF2B5EF4-FFF2-40B4-BE49-F238E27FC236}">
                <a16:creationId xmlns:a16="http://schemas.microsoft.com/office/drawing/2014/main" id="{E137591A-FED0-C4ED-B92B-FFAD437C14E9}"/>
              </a:ext>
            </a:extLst>
          </p:cNvPr>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4">
              <a:extLst>
                <a:ext uri="{96DAC541-7B7A-43D3-8B79-37D633B846F1}">
                  <asvg:svgBlip xmlns:asvg="http://schemas.microsoft.com/office/drawing/2016/SVG/main" r:embed="rId5"/>
                </a:ext>
              </a:extLst>
            </a:blip>
            <a:stretch>
              <a:fillRect t="-23484"/>
            </a:stretch>
          </a:blipFill>
        </p:spPr>
      </p:sp>
      <p:sp>
        <p:nvSpPr>
          <p:cNvPr id="43" name="Freeform 43">
            <a:extLst>
              <a:ext uri="{FF2B5EF4-FFF2-40B4-BE49-F238E27FC236}">
                <a16:creationId xmlns:a16="http://schemas.microsoft.com/office/drawing/2014/main" id="{8B3796A0-5F2E-04BF-91A6-A07297011B8E}"/>
              </a:ext>
            </a:extLst>
          </p:cNvPr>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4" name="Freeform 44">
            <a:extLst>
              <a:ext uri="{FF2B5EF4-FFF2-40B4-BE49-F238E27FC236}">
                <a16:creationId xmlns:a16="http://schemas.microsoft.com/office/drawing/2014/main" id="{DC2D4043-2ABF-A664-156B-75917639695C}"/>
              </a:ext>
            </a:extLst>
          </p:cNvPr>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5" name="Freeform 45">
            <a:extLst>
              <a:ext uri="{FF2B5EF4-FFF2-40B4-BE49-F238E27FC236}">
                <a16:creationId xmlns:a16="http://schemas.microsoft.com/office/drawing/2014/main" id="{8403D327-2838-C2A7-C7B6-4707C8DBADE6}"/>
              </a:ext>
            </a:extLst>
          </p:cNvPr>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46" name="Freeform 46">
            <a:extLst>
              <a:ext uri="{FF2B5EF4-FFF2-40B4-BE49-F238E27FC236}">
                <a16:creationId xmlns:a16="http://schemas.microsoft.com/office/drawing/2014/main" id="{779ECD00-D492-745A-052C-45F9D5EDDEA9}"/>
              </a:ext>
            </a:extLst>
          </p:cNvPr>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2">
              <a:extLst>
                <a:ext uri="{96DAC541-7B7A-43D3-8B79-37D633B846F1}">
                  <asvg:svgBlip xmlns:asvg="http://schemas.microsoft.com/office/drawing/2016/SVG/main" r:embed="rId13"/>
                </a:ext>
              </a:extLst>
            </a:blip>
            <a:stretch>
              <a:fillRect t="-561128"/>
            </a:stretch>
          </a:blipFill>
        </p:spPr>
      </p:sp>
      <p:sp>
        <p:nvSpPr>
          <p:cNvPr id="47" name="Freeform 47">
            <a:extLst>
              <a:ext uri="{FF2B5EF4-FFF2-40B4-BE49-F238E27FC236}">
                <a16:creationId xmlns:a16="http://schemas.microsoft.com/office/drawing/2014/main" id="{57294AF6-7577-44AB-0C5E-20F495D92911}"/>
              </a:ext>
            </a:extLst>
          </p:cNvPr>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4">
              <a:extLst>
                <a:ext uri="{96DAC541-7B7A-43D3-8B79-37D633B846F1}">
                  <asvg:svgBlip xmlns:asvg="http://schemas.microsoft.com/office/drawing/2016/SVG/main" r:embed="rId15"/>
                </a:ext>
              </a:extLst>
            </a:blip>
            <a:stretch>
              <a:fillRect/>
            </a:stretch>
          </a:blipFill>
        </p:spPr>
      </p:sp>
      <p:pic>
        <p:nvPicPr>
          <p:cNvPr id="54" name="Picture 53">
            <a:extLst>
              <a:ext uri="{FF2B5EF4-FFF2-40B4-BE49-F238E27FC236}">
                <a16:creationId xmlns:a16="http://schemas.microsoft.com/office/drawing/2014/main" id="{06B535B3-BE7E-498E-0105-E18484AC3860}"/>
              </a:ext>
            </a:extLst>
          </p:cNvPr>
          <p:cNvPicPr>
            <a:picLocks noChangeAspect="1"/>
          </p:cNvPicPr>
          <p:nvPr/>
        </p:nvPicPr>
        <p:blipFill>
          <a:blip r:embed="rId1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76664" y="119043"/>
            <a:ext cx="2723636" cy="727072"/>
          </a:xfrm>
          <a:prstGeom prst="rect">
            <a:avLst/>
          </a:prstGeom>
        </p:spPr>
      </p:pic>
      <p:sp>
        <p:nvSpPr>
          <p:cNvPr id="32" name="TextBox 38">
            <a:extLst>
              <a:ext uri="{FF2B5EF4-FFF2-40B4-BE49-F238E27FC236}">
                <a16:creationId xmlns:a16="http://schemas.microsoft.com/office/drawing/2014/main" id="{DE6D7EC1-B30E-4B5D-8069-1FD85936E3C9}"/>
              </a:ext>
            </a:extLst>
          </p:cNvPr>
          <p:cNvSpPr txBox="1"/>
          <p:nvPr/>
        </p:nvSpPr>
        <p:spPr>
          <a:xfrm>
            <a:off x="415666" y="1786646"/>
            <a:ext cx="3785713" cy="3016210"/>
          </a:xfrm>
          <a:prstGeom prst="rect">
            <a:avLst/>
          </a:prstGeom>
        </p:spPr>
        <p:txBody>
          <a:bodyPr wrap="square" lIns="0" tIns="0" rIns="0" bIns="0" rtlCol="0" anchor="t">
            <a:spAutoFit/>
          </a:bodyPr>
          <a:lstStyle/>
          <a:p>
            <a:r>
              <a:rPr lang="en-US" sz="4400" b="1" dirty="0">
                <a:latin typeface="Aptos"/>
                <a:cs typeface="Arial"/>
              </a:rPr>
              <a:t>Upcoming Presentations </a:t>
            </a:r>
            <a:br>
              <a:rPr lang="en-US" sz="4400" b="1" dirty="0">
                <a:latin typeface="Aptos"/>
                <a:cs typeface="Arial"/>
              </a:rPr>
            </a:br>
            <a:r>
              <a:rPr lang="en-US" sz="4400" b="1" dirty="0">
                <a:latin typeface="Aptos"/>
                <a:cs typeface="Arial"/>
              </a:rPr>
              <a:t>&amp; </a:t>
            </a:r>
            <a:br>
              <a:rPr lang="en-US" sz="4400" b="1" dirty="0">
                <a:latin typeface="Aptos"/>
                <a:cs typeface="Arial"/>
              </a:rPr>
            </a:br>
            <a:r>
              <a:rPr lang="en-US" sz="4400" b="1" dirty="0">
                <a:latin typeface="Aptos"/>
                <a:cs typeface="Arial"/>
              </a:rPr>
              <a:t>Training</a:t>
            </a:r>
          </a:p>
          <a:p>
            <a:pPr marL="171450" indent="-171450">
              <a:buFont typeface="Arial" panose="020B0604020202020204" pitchFamily="34" charset="0"/>
              <a:buChar char="•"/>
            </a:pPr>
            <a:endParaRPr lang="en-US" sz="2000" dirty="0">
              <a:latin typeface="Aptos" panose="020B00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314BE244-CF9F-4303-9058-F16A3ECE1704}"/>
              </a:ext>
            </a:extLst>
          </p:cNvPr>
          <p:cNvSpPr txBox="1"/>
          <p:nvPr/>
        </p:nvSpPr>
        <p:spPr>
          <a:xfrm>
            <a:off x="5444286" y="3892137"/>
            <a:ext cx="5324164" cy="369332"/>
          </a:xfrm>
          <a:prstGeom prst="rect">
            <a:avLst/>
          </a:prstGeom>
          <a:noFill/>
        </p:spPr>
        <p:txBody>
          <a:bodyPr wrap="square" rtlCol="0">
            <a:spAutoFit/>
          </a:bodyPr>
          <a:lstStyle/>
          <a:p>
            <a:r>
              <a:rPr lang="en-US" sz="1800" b="1" u="sng" dirty="0">
                <a:ea typeface="Calibri"/>
                <a:cs typeface="Calibri"/>
              </a:rPr>
              <a:t>OACTE Conference: Ohio TechNet Breakout Session</a:t>
            </a:r>
            <a:endParaRPr lang="en-US" dirty="0"/>
          </a:p>
        </p:txBody>
      </p:sp>
      <p:sp>
        <p:nvSpPr>
          <p:cNvPr id="6" name="TextBox 5">
            <a:extLst>
              <a:ext uri="{FF2B5EF4-FFF2-40B4-BE49-F238E27FC236}">
                <a16:creationId xmlns:a16="http://schemas.microsoft.com/office/drawing/2014/main" id="{6FDC40C0-DF05-499A-B34B-8255D3D2B808}"/>
              </a:ext>
            </a:extLst>
          </p:cNvPr>
          <p:cNvSpPr txBox="1"/>
          <p:nvPr/>
        </p:nvSpPr>
        <p:spPr>
          <a:xfrm>
            <a:off x="5444286" y="4237423"/>
            <a:ext cx="5595055" cy="1785104"/>
          </a:xfrm>
          <a:prstGeom prst="rect">
            <a:avLst/>
          </a:prstGeom>
          <a:noFill/>
        </p:spPr>
        <p:txBody>
          <a:bodyPr wrap="square" rtlCol="0">
            <a:spAutoFit/>
          </a:bodyPr>
          <a:lstStyle/>
          <a:p>
            <a:pPr marL="0" marR="0">
              <a:spcBef>
                <a:spcPts val="0"/>
              </a:spcBef>
              <a:spcAft>
                <a:spcPts val="0"/>
              </a:spcAft>
            </a:pPr>
            <a:r>
              <a:rPr lang="en-US" sz="1100" dirty="0">
                <a:solidFill>
                  <a:srgbClr val="3E3E3E"/>
                </a:solidFill>
                <a:effectLst/>
                <a:latin typeface="Aptos" panose="020B0004020202020204" pitchFamily="34" charset="0"/>
                <a:ea typeface="Calibri" panose="020F0502020204030204" pitchFamily="34" charset="0"/>
              </a:rPr>
              <a:t>Peter Jensen, Program Developer with Ohio TechNet (OTN), Jessica Short, </a:t>
            </a:r>
            <a:r>
              <a:rPr lang="en-US" sz="1100" dirty="0">
                <a:solidFill>
                  <a:srgbClr val="474747"/>
                </a:solidFill>
                <a:effectLst/>
                <a:latin typeface="Aptos" panose="020B0004020202020204" pitchFamily="34" charset="0"/>
                <a:ea typeface="Calibri" panose="020F0502020204030204" pitchFamily="34" charset="0"/>
              </a:rPr>
              <a:t>Chief of Operations </a:t>
            </a:r>
            <a:r>
              <a:rPr lang="en-US" sz="1100" dirty="0">
                <a:solidFill>
                  <a:srgbClr val="3E3E3E"/>
                </a:solidFill>
                <a:effectLst/>
                <a:latin typeface="Aptos" panose="020B0004020202020204" pitchFamily="34" charset="0"/>
                <a:ea typeface="Calibri" panose="020F0502020204030204" pitchFamily="34" charset="0"/>
              </a:rPr>
              <a:t>with DO STEM and Brett Doudican, Curriculum Supervisor at Greene County Career Center will be co-presenting at the upcoming Ohio ACTE Conference, held July 21–23, 2025 in Columbus, Ohio!</a:t>
            </a:r>
            <a:endParaRPr lang="en-US" sz="1100" dirty="0">
              <a:effectLst/>
              <a:latin typeface="Aptos" panose="020B0004020202020204" pitchFamily="34" charset="0"/>
              <a:ea typeface="Calibri" panose="020F0502020204030204" pitchFamily="34" charset="0"/>
            </a:endParaRPr>
          </a:p>
          <a:p>
            <a:pPr marL="0" marR="0">
              <a:spcBef>
                <a:spcPts val="0"/>
              </a:spcBef>
              <a:spcAft>
                <a:spcPts val="0"/>
              </a:spcAft>
            </a:pPr>
            <a:r>
              <a:rPr lang="en-US" sz="1100" dirty="0">
                <a:solidFill>
                  <a:srgbClr val="3E3E3E"/>
                </a:solidFill>
                <a:effectLst/>
                <a:latin typeface="Aptos" panose="020B0004020202020204" pitchFamily="34" charset="0"/>
                <a:ea typeface="Calibri" panose="020F0502020204030204" pitchFamily="34" charset="0"/>
              </a:rPr>
              <a:t> </a:t>
            </a:r>
            <a:endParaRPr lang="en-US" sz="1100" dirty="0">
              <a:effectLst/>
              <a:latin typeface="Aptos" panose="020B0004020202020204" pitchFamily="34" charset="0"/>
              <a:ea typeface="Calibri" panose="020F0502020204030204" pitchFamily="34" charset="0"/>
            </a:endParaRPr>
          </a:p>
          <a:p>
            <a:pPr marL="0" marR="0">
              <a:spcBef>
                <a:spcPts val="0"/>
              </a:spcBef>
              <a:spcAft>
                <a:spcPts val="0"/>
              </a:spcAft>
            </a:pPr>
            <a:r>
              <a:rPr lang="en-US" sz="1100" dirty="0">
                <a:solidFill>
                  <a:srgbClr val="3E3E3E"/>
                </a:solidFill>
                <a:effectLst/>
                <a:latin typeface="Aptos" panose="020B0004020202020204" pitchFamily="34" charset="0"/>
                <a:ea typeface="Calibri" panose="020F0502020204030204" pitchFamily="34" charset="0"/>
              </a:rPr>
              <a:t>Their session, </a:t>
            </a:r>
            <a:r>
              <a:rPr lang="en-US" sz="1100" b="1" dirty="0">
                <a:solidFill>
                  <a:srgbClr val="3E3E3E"/>
                </a:solidFill>
                <a:effectLst/>
                <a:latin typeface="Aptos" panose="020B0004020202020204" pitchFamily="34" charset="0"/>
                <a:ea typeface="Calibri" panose="020F0502020204030204" pitchFamily="34" charset="0"/>
              </a:rPr>
              <a:t>“Work Smarter, Not Harder: Connecting with the Network of Networks to Accelerate Innovation”</a:t>
            </a:r>
            <a:r>
              <a:rPr lang="en-US" sz="1100" dirty="0">
                <a:solidFill>
                  <a:srgbClr val="3E3E3E"/>
                </a:solidFill>
                <a:effectLst/>
                <a:latin typeface="Aptos" panose="020B0004020202020204" pitchFamily="34" charset="0"/>
                <a:ea typeface="Calibri" panose="020F0502020204030204" pitchFamily="34" charset="0"/>
              </a:rPr>
              <a:t> will highlight how cross-sector collaboration is driving workforce innovation and accelerating impact across Ohio.</a:t>
            </a:r>
            <a:endParaRPr lang="en-US" sz="1100" dirty="0">
              <a:effectLst/>
              <a:latin typeface="Aptos" panose="020B0004020202020204" pitchFamily="34" charset="0"/>
              <a:ea typeface="Calibri" panose="020F0502020204030204" pitchFamily="34" charset="0"/>
            </a:endParaRPr>
          </a:p>
          <a:p>
            <a:pPr marL="0" marR="0">
              <a:spcBef>
                <a:spcPts val="0"/>
              </a:spcBef>
              <a:spcAft>
                <a:spcPts val="0"/>
              </a:spcAft>
            </a:pPr>
            <a:r>
              <a:rPr lang="en-US" sz="1100" dirty="0">
                <a:solidFill>
                  <a:srgbClr val="3E3E3E"/>
                </a:solidFill>
                <a:effectLst/>
                <a:latin typeface="Aptos" panose="020B0004020202020204" pitchFamily="34" charset="0"/>
                <a:ea typeface="Calibri" panose="020F0502020204030204" pitchFamily="34" charset="0"/>
              </a:rPr>
              <a:t> </a:t>
            </a:r>
            <a:endParaRPr lang="en-US" sz="1100" dirty="0">
              <a:effectLst/>
              <a:latin typeface="Aptos" panose="020B0004020202020204" pitchFamily="34" charset="0"/>
              <a:ea typeface="Calibri" panose="020F0502020204030204" pitchFamily="34" charset="0"/>
            </a:endParaRPr>
          </a:p>
          <a:p>
            <a:r>
              <a:rPr lang="en-US" sz="1100" dirty="0">
                <a:solidFill>
                  <a:srgbClr val="3E3E3E"/>
                </a:solidFill>
                <a:effectLst/>
                <a:latin typeface="Aptos" panose="020B0004020202020204" pitchFamily="34" charset="0"/>
                <a:ea typeface="Calibri" panose="020F0502020204030204" pitchFamily="34" charset="0"/>
              </a:rPr>
              <a:t>For more information, visit: </a:t>
            </a:r>
            <a:r>
              <a:rPr lang="en-US" sz="1100" b="1" u="none" strike="noStrike" dirty="0">
                <a:solidFill>
                  <a:srgbClr val="2C74FF"/>
                </a:solidFill>
                <a:effectLst/>
                <a:latin typeface="Aptos" panose="020B0004020202020204" pitchFamily="34" charset="0"/>
                <a:ea typeface="Calibri" panose="020F0502020204030204" pitchFamily="34" charset="0"/>
                <a:hlinkClick r:id="rId17"/>
              </a:rPr>
              <a:t>Ohio Association for Career and Technical Education</a:t>
            </a:r>
            <a:endParaRPr lang="en-US" sz="1100" dirty="0">
              <a:latin typeface="Aptos" panose="020B0004020202020204" pitchFamily="34" charset="0"/>
            </a:endParaRPr>
          </a:p>
        </p:txBody>
      </p:sp>
      <p:sp>
        <p:nvSpPr>
          <p:cNvPr id="34" name="TextBox 33">
            <a:extLst>
              <a:ext uri="{FF2B5EF4-FFF2-40B4-BE49-F238E27FC236}">
                <a16:creationId xmlns:a16="http://schemas.microsoft.com/office/drawing/2014/main" id="{45927520-E6B3-4FCB-9D61-58964712F249}"/>
              </a:ext>
            </a:extLst>
          </p:cNvPr>
          <p:cNvSpPr txBox="1"/>
          <p:nvPr/>
        </p:nvSpPr>
        <p:spPr>
          <a:xfrm>
            <a:off x="5417345" y="1177569"/>
            <a:ext cx="6248470" cy="369332"/>
          </a:xfrm>
          <a:prstGeom prst="rect">
            <a:avLst/>
          </a:prstGeom>
          <a:noFill/>
        </p:spPr>
        <p:txBody>
          <a:bodyPr wrap="square" rtlCol="0">
            <a:spAutoFit/>
          </a:bodyPr>
          <a:lstStyle/>
          <a:p>
            <a:r>
              <a:rPr lang="en-US" sz="1800" b="1" u="sng" dirty="0">
                <a:ea typeface="Calibri"/>
                <a:cs typeface="Calibri"/>
              </a:rPr>
              <a:t>OACC Advanced Manufacturing Education Stakeholder Summit</a:t>
            </a:r>
            <a:endParaRPr lang="en-US" dirty="0"/>
          </a:p>
        </p:txBody>
      </p:sp>
      <p:sp>
        <p:nvSpPr>
          <p:cNvPr id="35" name="TextBox 34">
            <a:extLst>
              <a:ext uri="{FF2B5EF4-FFF2-40B4-BE49-F238E27FC236}">
                <a16:creationId xmlns:a16="http://schemas.microsoft.com/office/drawing/2014/main" id="{60FE2326-6355-4493-92FF-0BCD256D78B6}"/>
              </a:ext>
            </a:extLst>
          </p:cNvPr>
          <p:cNvSpPr txBox="1"/>
          <p:nvPr/>
        </p:nvSpPr>
        <p:spPr>
          <a:xfrm>
            <a:off x="5441945" y="1580371"/>
            <a:ext cx="6248470" cy="1954381"/>
          </a:xfrm>
          <a:prstGeom prst="rect">
            <a:avLst/>
          </a:prstGeom>
          <a:noFill/>
        </p:spPr>
        <p:txBody>
          <a:bodyPr wrap="square" rtlCol="0">
            <a:spAutoFit/>
          </a:bodyPr>
          <a:lstStyle/>
          <a:p>
            <a:pPr marL="0" marR="0">
              <a:spcBef>
                <a:spcPts val="0"/>
              </a:spcBef>
              <a:spcAft>
                <a:spcPts val="0"/>
              </a:spcAft>
            </a:pPr>
            <a:r>
              <a:rPr lang="en-US" sz="1100" dirty="0">
                <a:solidFill>
                  <a:srgbClr val="3E3E3E"/>
                </a:solidFill>
                <a:effectLst/>
                <a:latin typeface="Aptos" panose="020B0004020202020204" pitchFamily="34" charset="0"/>
                <a:ea typeface="Calibri" panose="020F0502020204030204" pitchFamily="34" charset="0"/>
              </a:rPr>
              <a:t>July 8</a:t>
            </a:r>
            <a:r>
              <a:rPr lang="en-US" sz="1100" baseline="30000" dirty="0">
                <a:solidFill>
                  <a:srgbClr val="3E3E3E"/>
                </a:solidFill>
                <a:effectLst/>
                <a:latin typeface="Aptos" panose="020B0004020202020204" pitchFamily="34" charset="0"/>
                <a:ea typeface="Calibri" panose="020F0502020204030204" pitchFamily="34" charset="0"/>
              </a:rPr>
              <a:t>th</a:t>
            </a:r>
            <a:r>
              <a:rPr lang="en-US" sz="1100" dirty="0">
                <a:solidFill>
                  <a:srgbClr val="3E3E3E"/>
                </a:solidFill>
                <a:effectLst/>
                <a:latin typeface="Aptos" panose="020B0004020202020204" pitchFamily="34" charset="0"/>
                <a:ea typeface="Calibri" panose="020F0502020204030204" pitchFamily="34" charset="0"/>
              </a:rPr>
              <a:t>, 2025: 10am to 2pm</a:t>
            </a:r>
          </a:p>
          <a:p>
            <a:pPr marL="0" marR="0">
              <a:spcBef>
                <a:spcPts val="0"/>
              </a:spcBef>
              <a:spcAft>
                <a:spcPts val="0"/>
              </a:spcAft>
            </a:pPr>
            <a:r>
              <a:rPr lang="en-US" sz="1100" dirty="0">
                <a:solidFill>
                  <a:srgbClr val="3E3E3E"/>
                </a:solidFill>
                <a:latin typeface="Aptos" panose="020B0004020202020204" pitchFamily="34" charset="0"/>
                <a:ea typeface="Calibri" panose="020F0502020204030204" pitchFamily="34" charset="0"/>
              </a:rPr>
              <a:t>Ohio Chamber of Commerce Building</a:t>
            </a:r>
          </a:p>
          <a:p>
            <a:pPr marL="0" marR="0">
              <a:spcBef>
                <a:spcPts val="0"/>
              </a:spcBef>
              <a:spcAft>
                <a:spcPts val="0"/>
              </a:spcAft>
            </a:pPr>
            <a:endParaRPr lang="en-US" sz="1100" dirty="0">
              <a:solidFill>
                <a:srgbClr val="3E3E3E"/>
              </a:solidFill>
              <a:latin typeface="Aptos" panose="020B0004020202020204" pitchFamily="34" charset="0"/>
              <a:ea typeface="Calibri" panose="020F0502020204030204" pitchFamily="34" charset="0"/>
            </a:endParaRPr>
          </a:p>
          <a:p>
            <a:pPr marL="0" marR="0">
              <a:spcBef>
                <a:spcPts val="0"/>
              </a:spcBef>
              <a:spcAft>
                <a:spcPts val="0"/>
              </a:spcAft>
            </a:pPr>
            <a:r>
              <a:rPr lang="en-US" sz="1100" b="0" i="0" dirty="0">
                <a:solidFill>
                  <a:srgbClr val="3E3E3E"/>
                </a:solidFill>
                <a:effectLst/>
                <a:latin typeface="Aptos" panose="020B0004020202020204" pitchFamily="34" charset="0"/>
                <a:ea typeface="Calibri" panose="020F0502020204030204" pitchFamily="34" charset="0"/>
              </a:rPr>
              <a:t>This initiative—led by the Ohio Association of Community Colleges (OACC) and the Ohio Department of Higher Education (ODHE)—bringing together faculty, industry experts, and education leaders to redevelop two cornerstone courses: Introduction to Manufacturing and Introduction to Semiconductors to align with industry needs.</a:t>
            </a:r>
          </a:p>
          <a:p>
            <a:pPr marL="0" marR="0">
              <a:spcBef>
                <a:spcPts val="0"/>
              </a:spcBef>
              <a:spcAft>
                <a:spcPts val="0"/>
              </a:spcAft>
            </a:pPr>
            <a:br>
              <a:rPr lang="en-US" sz="1100" b="0" i="0" dirty="0">
                <a:solidFill>
                  <a:srgbClr val="3E3E3E"/>
                </a:solidFill>
                <a:effectLst/>
                <a:latin typeface="Aptos" panose="020B0004020202020204" pitchFamily="34" charset="0"/>
                <a:ea typeface="Calibri" panose="020F0502020204030204" pitchFamily="34" charset="0"/>
              </a:rPr>
            </a:br>
            <a:r>
              <a:rPr lang="en-US" sz="1100" b="1" i="0" dirty="0">
                <a:solidFill>
                  <a:srgbClr val="3E3E3E"/>
                </a:solidFill>
                <a:effectLst/>
                <a:latin typeface="Aptos" panose="020B0004020202020204" pitchFamily="34" charset="0"/>
                <a:ea typeface="Calibri" panose="020F0502020204030204" pitchFamily="34" charset="0"/>
              </a:rPr>
              <a:t>Registration Link</a:t>
            </a:r>
            <a:r>
              <a:rPr lang="en-US" sz="1100" b="0" i="0" dirty="0">
                <a:solidFill>
                  <a:srgbClr val="3E3E3E"/>
                </a:solidFill>
                <a:effectLst/>
                <a:latin typeface="Aptos" panose="020B0004020202020204" pitchFamily="34" charset="0"/>
                <a:ea typeface="Calibri" panose="020F0502020204030204" pitchFamily="34" charset="0"/>
              </a:rPr>
              <a:t>: </a:t>
            </a:r>
            <a:r>
              <a:rPr lang="en-US" sz="1100" b="0" i="0" dirty="0">
                <a:solidFill>
                  <a:srgbClr val="3E3E3E"/>
                </a:solidFill>
                <a:effectLst/>
                <a:latin typeface="Aptos" panose="020B0004020202020204" pitchFamily="34" charset="0"/>
                <a:ea typeface="Calibri" panose="020F0502020204030204" pitchFamily="34" charset="0"/>
                <a:hlinkClick r:id="rId18"/>
              </a:rPr>
              <a:t>https://oaccsuccesscenter.regfox.com/enhancing-the-engineering-technology-curriculum-aligning-omi001-introduction-to-manufacturing-and-ose001-introduction-to-semiconductors-with-oma-competencies-for-a-common-certificate-pathway</a:t>
            </a:r>
            <a:r>
              <a:rPr lang="en-US" sz="1100" b="0" i="0" dirty="0">
                <a:solidFill>
                  <a:srgbClr val="3E3E3E"/>
                </a:solidFill>
                <a:effectLst/>
                <a:latin typeface="Aptos" panose="020B0004020202020204" pitchFamily="34" charset="0"/>
                <a:ea typeface="Calibri" panose="020F0502020204030204" pitchFamily="34" charset="0"/>
              </a:rPr>
              <a:t> </a:t>
            </a:r>
            <a:r>
              <a:rPr lang="en-US" sz="1100" dirty="0">
                <a:solidFill>
                  <a:srgbClr val="3E3E3E"/>
                </a:solidFill>
                <a:latin typeface="Aptos" panose="020B0004020202020204" pitchFamily="34" charset="0"/>
                <a:ea typeface="Calibri" panose="020F0502020204030204" pitchFamily="34" charset="0"/>
              </a:rPr>
              <a:t> </a:t>
            </a:r>
            <a:endParaRPr lang="en-US" sz="1100" dirty="0">
              <a:latin typeface="Aptos" panose="020B0004020202020204" pitchFamily="34" charset="0"/>
            </a:endParaRPr>
          </a:p>
        </p:txBody>
      </p:sp>
      <p:cxnSp>
        <p:nvCxnSpPr>
          <p:cNvPr id="36" name="Straight Connector 35">
            <a:extLst>
              <a:ext uri="{FF2B5EF4-FFF2-40B4-BE49-F238E27FC236}">
                <a16:creationId xmlns:a16="http://schemas.microsoft.com/office/drawing/2014/main" id="{E49B893D-5C87-419A-A398-20EFF36DD6B5}"/>
              </a:ext>
            </a:extLst>
          </p:cNvPr>
          <p:cNvCxnSpPr/>
          <p:nvPr/>
        </p:nvCxnSpPr>
        <p:spPr>
          <a:xfrm>
            <a:off x="4938257" y="1455230"/>
            <a:ext cx="0" cy="425949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263031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CD4A9-C969-3929-97A2-32369E6845D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35BDEA-C6D6-ED14-E5B5-3EE542C385B1}"/>
              </a:ext>
            </a:extLst>
          </p:cNvPr>
          <p:cNvSpPr/>
          <p:nvPr/>
        </p:nvSpPr>
        <p:spPr>
          <a:xfrm flipH="1" flipV="1">
            <a:off x="0" y="-237831"/>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grpSp>
        <p:nvGrpSpPr>
          <p:cNvPr id="20" name="Group 20">
            <a:extLst>
              <a:ext uri="{FF2B5EF4-FFF2-40B4-BE49-F238E27FC236}">
                <a16:creationId xmlns:a16="http://schemas.microsoft.com/office/drawing/2014/main" id="{92DD2D21-9E94-DF43-27CA-744B08B4E244}"/>
              </a:ext>
            </a:extLst>
          </p:cNvPr>
          <p:cNvGrpSpPr/>
          <p:nvPr/>
        </p:nvGrpSpPr>
        <p:grpSpPr>
          <a:xfrm rot="-10800000">
            <a:off x="9455565" y="-908395"/>
            <a:ext cx="3413055" cy="1631113"/>
            <a:chOff x="0" y="0"/>
            <a:chExt cx="1177416" cy="562692"/>
          </a:xfrm>
        </p:grpSpPr>
        <p:sp>
          <p:nvSpPr>
            <p:cNvPr id="21" name="Freeform 21">
              <a:extLst>
                <a:ext uri="{FF2B5EF4-FFF2-40B4-BE49-F238E27FC236}">
                  <a16:creationId xmlns:a16="http://schemas.microsoft.com/office/drawing/2014/main" id="{5D24AA5D-5BD5-00FA-5FAA-3863F70EAEFC}"/>
                </a:ext>
              </a:extLst>
            </p:cNvPr>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a:extLst>
                <a:ext uri="{FF2B5EF4-FFF2-40B4-BE49-F238E27FC236}">
                  <a16:creationId xmlns:a16="http://schemas.microsoft.com/office/drawing/2014/main" id="{BEA829C7-4409-9356-837D-D1557C67F055}"/>
                </a:ext>
              </a:extLst>
            </p:cNvPr>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a:extLst>
              <a:ext uri="{FF2B5EF4-FFF2-40B4-BE49-F238E27FC236}">
                <a16:creationId xmlns:a16="http://schemas.microsoft.com/office/drawing/2014/main" id="{701EE4DE-DEF1-C068-8DB8-7B61C8AC6835}"/>
              </a:ext>
            </a:extLst>
          </p:cNvPr>
          <p:cNvGrpSpPr/>
          <p:nvPr/>
        </p:nvGrpSpPr>
        <p:grpSpPr>
          <a:xfrm rot="-10800000">
            <a:off x="7688712" y="-416626"/>
            <a:ext cx="3817489" cy="798667"/>
            <a:chOff x="0" y="0"/>
            <a:chExt cx="3054608" cy="639062"/>
          </a:xfrm>
        </p:grpSpPr>
        <p:sp>
          <p:nvSpPr>
            <p:cNvPr id="24" name="Freeform 24">
              <a:extLst>
                <a:ext uri="{FF2B5EF4-FFF2-40B4-BE49-F238E27FC236}">
                  <a16:creationId xmlns:a16="http://schemas.microsoft.com/office/drawing/2014/main" id="{86424317-054B-770B-1D15-5E1AC0D67D80}"/>
                </a:ext>
              </a:extLst>
            </p:cNvPr>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a:extLst>
                <a:ext uri="{FF2B5EF4-FFF2-40B4-BE49-F238E27FC236}">
                  <a16:creationId xmlns:a16="http://schemas.microsoft.com/office/drawing/2014/main" id="{373D97AB-6D95-33AF-D633-7C0EF05B4ECB}"/>
                </a:ext>
              </a:extLst>
            </p:cNvPr>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a:extLst>
              <a:ext uri="{FF2B5EF4-FFF2-40B4-BE49-F238E27FC236}">
                <a16:creationId xmlns:a16="http://schemas.microsoft.com/office/drawing/2014/main" id="{7C6BB2EE-7425-B48D-4433-912F78B1D5A1}"/>
              </a:ext>
            </a:extLst>
          </p:cNvPr>
          <p:cNvGrpSpPr/>
          <p:nvPr/>
        </p:nvGrpSpPr>
        <p:grpSpPr>
          <a:xfrm>
            <a:off x="-448742" y="6167388"/>
            <a:ext cx="5866087" cy="1631113"/>
            <a:chOff x="0" y="0"/>
            <a:chExt cx="2023648" cy="562692"/>
          </a:xfrm>
        </p:grpSpPr>
        <p:sp>
          <p:nvSpPr>
            <p:cNvPr id="27" name="Freeform 27">
              <a:extLst>
                <a:ext uri="{FF2B5EF4-FFF2-40B4-BE49-F238E27FC236}">
                  <a16:creationId xmlns:a16="http://schemas.microsoft.com/office/drawing/2014/main" id="{017AB1FA-07A9-8F4E-641E-9CCB2DB5225A}"/>
                </a:ext>
              </a:extLst>
            </p:cNvPr>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a:extLst>
                <a:ext uri="{FF2B5EF4-FFF2-40B4-BE49-F238E27FC236}">
                  <a16:creationId xmlns:a16="http://schemas.microsoft.com/office/drawing/2014/main" id="{30484035-3D66-1F3F-762D-8925BE984452}"/>
                </a:ext>
              </a:extLst>
            </p:cNvPr>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a:extLst>
              <a:ext uri="{FF2B5EF4-FFF2-40B4-BE49-F238E27FC236}">
                <a16:creationId xmlns:a16="http://schemas.microsoft.com/office/drawing/2014/main" id="{178559A5-0F39-655C-A1B7-2E2B4DC5A885}"/>
              </a:ext>
            </a:extLst>
          </p:cNvPr>
          <p:cNvGrpSpPr/>
          <p:nvPr/>
        </p:nvGrpSpPr>
        <p:grpSpPr>
          <a:xfrm>
            <a:off x="-448742" y="5783400"/>
            <a:ext cx="1782068" cy="767974"/>
            <a:chOff x="0" y="0"/>
            <a:chExt cx="1482931" cy="639062"/>
          </a:xfrm>
        </p:grpSpPr>
        <p:sp>
          <p:nvSpPr>
            <p:cNvPr id="30" name="Freeform 30">
              <a:extLst>
                <a:ext uri="{FF2B5EF4-FFF2-40B4-BE49-F238E27FC236}">
                  <a16:creationId xmlns:a16="http://schemas.microsoft.com/office/drawing/2014/main" id="{3B59E0A0-E02E-BF27-C44C-59B02574EB9E}"/>
                </a:ext>
              </a:extLst>
            </p:cNvPr>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a:extLst>
                <a:ext uri="{FF2B5EF4-FFF2-40B4-BE49-F238E27FC236}">
                  <a16:creationId xmlns:a16="http://schemas.microsoft.com/office/drawing/2014/main" id="{270AAE49-6545-525A-955F-322D29CF2ACB}"/>
                </a:ext>
              </a:extLst>
            </p:cNvPr>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42" name="Freeform 42">
            <a:extLst>
              <a:ext uri="{FF2B5EF4-FFF2-40B4-BE49-F238E27FC236}">
                <a16:creationId xmlns:a16="http://schemas.microsoft.com/office/drawing/2014/main" id="{E137591A-FED0-C4ED-B92B-FFAD437C14E9}"/>
              </a:ext>
            </a:extLst>
          </p:cNvPr>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4">
              <a:extLst>
                <a:ext uri="{96DAC541-7B7A-43D3-8B79-37D633B846F1}">
                  <asvg:svgBlip xmlns:asvg="http://schemas.microsoft.com/office/drawing/2016/SVG/main" r:embed="rId5"/>
                </a:ext>
              </a:extLst>
            </a:blip>
            <a:stretch>
              <a:fillRect t="-23484"/>
            </a:stretch>
          </a:blipFill>
        </p:spPr>
      </p:sp>
      <p:sp>
        <p:nvSpPr>
          <p:cNvPr id="43" name="Freeform 43">
            <a:extLst>
              <a:ext uri="{FF2B5EF4-FFF2-40B4-BE49-F238E27FC236}">
                <a16:creationId xmlns:a16="http://schemas.microsoft.com/office/drawing/2014/main" id="{8B3796A0-5F2E-04BF-91A6-A07297011B8E}"/>
              </a:ext>
            </a:extLst>
          </p:cNvPr>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4" name="Freeform 44">
            <a:extLst>
              <a:ext uri="{FF2B5EF4-FFF2-40B4-BE49-F238E27FC236}">
                <a16:creationId xmlns:a16="http://schemas.microsoft.com/office/drawing/2014/main" id="{DC2D4043-2ABF-A664-156B-75917639695C}"/>
              </a:ext>
            </a:extLst>
          </p:cNvPr>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5" name="Freeform 45">
            <a:extLst>
              <a:ext uri="{FF2B5EF4-FFF2-40B4-BE49-F238E27FC236}">
                <a16:creationId xmlns:a16="http://schemas.microsoft.com/office/drawing/2014/main" id="{8403D327-2838-C2A7-C7B6-4707C8DBADE6}"/>
              </a:ext>
            </a:extLst>
          </p:cNvPr>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46" name="Freeform 46">
            <a:extLst>
              <a:ext uri="{FF2B5EF4-FFF2-40B4-BE49-F238E27FC236}">
                <a16:creationId xmlns:a16="http://schemas.microsoft.com/office/drawing/2014/main" id="{779ECD00-D492-745A-052C-45F9D5EDDEA9}"/>
              </a:ext>
            </a:extLst>
          </p:cNvPr>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2">
              <a:extLst>
                <a:ext uri="{96DAC541-7B7A-43D3-8B79-37D633B846F1}">
                  <asvg:svgBlip xmlns:asvg="http://schemas.microsoft.com/office/drawing/2016/SVG/main" r:embed="rId13"/>
                </a:ext>
              </a:extLst>
            </a:blip>
            <a:stretch>
              <a:fillRect t="-561128"/>
            </a:stretch>
          </a:blipFill>
        </p:spPr>
      </p:sp>
      <p:sp>
        <p:nvSpPr>
          <p:cNvPr id="47" name="Freeform 47">
            <a:extLst>
              <a:ext uri="{FF2B5EF4-FFF2-40B4-BE49-F238E27FC236}">
                <a16:creationId xmlns:a16="http://schemas.microsoft.com/office/drawing/2014/main" id="{57294AF6-7577-44AB-0C5E-20F495D92911}"/>
              </a:ext>
            </a:extLst>
          </p:cNvPr>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4">
              <a:extLst>
                <a:ext uri="{96DAC541-7B7A-43D3-8B79-37D633B846F1}">
                  <asvg:svgBlip xmlns:asvg="http://schemas.microsoft.com/office/drawing/2016/SVG/main" r:embed="rId15"/>
                </a:ext>
              </a:extLst>
            </a:blip>
            <a:stretch>
              <a:fillRect/>
            </a:stretch>
          </a:blipFill>
        </p:spPr>
      </p:sp>
      <p:pic>
        <p:nvPicPr>
          <p:cNvPr id="54" name="Picture 53">
            <a:extLst>
              <a:ext uri="{FF2B5EF4-FFF2-40B4-BE49-F238E27FC236}">
                <a16:creationId xmlns:a16="http://schemas.microsoft.com/office/drawing/2014/main" id="{06B535B3-BE7E-498E-0105-E18484AC3860}"/>
              </a:ext>
            </a:extLst>
          </p:cNvPr>
          <p:cNvPicPr>
            <a:picLocks noChangeAspect="1"/>
          </p:cNvPicPr>
          <p:nvPr/>
        </p:nvPicPr>
        <p:blipFill>
          <a:blip r:embed="rId1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76664" y="119043"/>
            <a:ext cx="2723636" cy="727072"/>
          </a:xfrm>
          <a:prstGeom prst="rect">
            <a:avLst/>
          </a:prstGeom>
        </p:spPr>
      </p:pic>
      <p:sp>
        <p:nvSpPr>
          <p:cNvPr id="32" name="TextBox 38">
            <a:extLst>
              <a:ext uri="{FF2B5EF4-FFF2-40B4-BE49-F238E27FC236}">
                <a16:creationId xmlns:a16="http://schemas.microsoft.com/office/drawing/2014/main" id="{DE6D7EC1-B30E-4B5D-8069-1FD85936E3C9}"/>
              </a:ext>
            </a:extLst>
          </p:cNvPr>
          <p:cNvSpPr txBox="1"/>
          <p:nvPr/>
        </p:nvSpPr>
        <p:spPr>
          <a:xfrm>
            <a:off x="431460" y="2478444"/>
            <a:ext cx="3785713" cy="1661993"/>
          </a:xfrm>
          <a:prstGeom prst="rect">
            <a:avLst/>
          </a:prstGeom>
        </p:spPr>
        <p:txBody>
          <a:bodyPr wrap="square" lIns="0" tIns="0" rIns="0" bIns="0" rtlCol="0" anchor="t">
            <a:spAutoFit/>
          </a:bodyPr>
          <a:lstStyle/>
          <a:p>
            <a:r>
              <a:rPr lang="en-US" sz="4400" b="1" dirty="0">
                <a:latin typeface="Aptos"/>
                <a:cs typeface="Arial"/>
              </a:rPr>
              <a:t>Open Discussion</a:t>
            </a:r>
          </a:p>
          <a:p>
            <a:pPr marL="171450" indent="-171450">
              <a:buFont typeface="Arial" panose="020B0604020202020204" pitchFamily="34" charset="0"/>
              <a:buChar char="•"/>
            </a:pPr>
            <a:endParaRPr lang="en-US" sz="2000" dirty="0">
              <a:latin typeface="Aptos" panose="020B0004020202020204" pitchFamily="34" charset="0"/>
              <a:cs typeface="Arial" panose="020B0604020202020204" pitchFamily="34" charset="0"/>
            </a:endParaRPr>
          </a:p>
        </p:txBody>
      </p:sp>
      <p:cxnSp>
        <p:nvCxnSpPr>
          <p:cNvPr id="36" name="Straight Connector 35">
            <a:extLst>
              <a:ext uri="{FF2B5EF4-FFF2-40B4-BE49-F238E27FC236}">
                <a16:creationId xmlns:a16="http://schemas.microsoft.com/office/drawing/2014/main" id="{E49B893D-5C87-419A-A398-20EFF36DD6B5}"/>
              </a:ext>
            </a:extLst>
          </p:cNvPr>
          <p:cNvCxnSpPr/>
          <p:nvPr/>
        </p:nvCxnSpPr>
        <p:spPr>
          <a:xfrm>
            <a:off x="4792342" y="1299253"/>
            <a:ext cx="0" cy="4259492"/>
          </a:xfrm>
          <a:prstGeom prst="line">
            <a:avLst/>
          </a:prstGeom>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264453C2-DD58-49D0-B532-CE7985BD61FF}"/>
              </a:ext>
            </a:extLst>
          </p:cNvPr>
          <p:cNvSpPr txBox="1"/>
          <p:nvPr/>
        </p:nvSpPr>
        <p:spPr>
          <a:xfrm>
            <a:off x="5548104" y="1690062"/>
            <a:ext cx="5958097" cy="3477875"/>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Arial"/>
                <a:ea typeface="Calibri"/>
                <a:cs typeface="Arial"/>
              </a:rPr>
              <a:t>What is your institution hiring for?</a:t>
            </a:r>
            <a:br>
              <a:rPr lang="en-US" sz="2000" dirty="0">
                <a:latin typeface="Arial"/>
                <a:ea typeface="Calibri"/>
                <a:cs typeface="Arial"/>
              </a:rPr>
            </a:br>
            <a:endParaRPr lang="en-US" sz="2000" dirty="0">
              <a:latin typeface="Arial"/>
              <a:ea typeface="Calibri"/>
              <a:cs typeface="Arial"/>
            </a:endParaRPr>
          </a:p>
          <a:p>
            <a:pPr marL="342900" indent="-342900">
              <a:buFont typeface="Arial" panose="020B0604020202020204" pitchFamily="34" charset="0"/>
              <a:buChar char="•"/>
            </a:pPr>
            <a:r>
              <a:rPr lang="en-US" sz="2000" dirty="0">
                <a:latin typeface="Arial"/>
                <a:ea typeface="Calibri"/>
                <a:cs typeface="Arial"/>
              </a:rPr>
              <a:t>What new grants and projects has your institution started?</a:t>
            </a:r>
            <a:br>
              <a:rPr lang="en-US" sz="2000" dirty="0">
                <a:latin typeface="Arial"/>
                <a:ea typeface="Calibri"/>
                <a:cs typeface="Arial"/>
              </a:rPr>
            </a:br>
            <a:endParaRPr lang="en-US" sz="2000" dirty="0">
              <a:latin typeface="Arial"/>
              <a:ea typeface="Calibri"/>
              <a:cs typeface="Arial"/>
            </a:endParaRPr>
          </a:p>
          <a:p>
            <a:pPr marL="342900" indent="-342900">
              <a:buFont typeface="Arial" panose="020B0604020202020204" pitchFamily="34" charset="0"/>
              <a:buChar char="•"/>
            </a:pPr>
            <a:r>
              <a:rPr lang="en-US" sz="2000" dirty="0">
                <a:latin typeface="Arial"/>
                <a:ea typeface="Calibri"/>
                <a:cs typeface="Arial"/>
              </a:rPr>
              <a:t>Share your institution's best practices, current needs, and/or ideas for collaboration</a:t>
            </a:r>
            <a:br>
              <a:rPr lang="en-US" sz="2000" dirty="0">
                <a:latin typeface="Arial"/>
                <a:ea typeface="Calibri"/>
                <a:cs typeface="Arial"/>
              </a:rPr>
            </a:br>
            <a:endParaRPr lang="en-US" sz="2000" dirty="0">
              <a:ea typeface="Calibri" panose="020F0502020204030204"/>
              <a:cs typeface="Calibri" panose="020F0502020204030204"/>
            </a:endParaRPr>
          </a:p>
          <a:p>
            <a:pPr marL="342900" indent="-342900">
              <a:buFont typeface="Arial" panose="020B0604020202020204" pitchFamily="34" charset="0"/>
              <a:buChar char="•"/>
            </a:pPr>
            <a:r>
              <a:rPr lang="en-US" sz="2000" dirty="0">
                <a:latin typeface="Arial"/>
                <a:ea typeface="Calibri"/>
                <a:cs typeface="Arial"/>
              </a:rPr>
              <a:t>Please share any content to be included in OTN's newsletters and/or your interest in presenting at an upcoming OTN Meeting</a:t>
            </a:r>
            <a:endParaRPr lang="en-US" sz="2000" dirty="0">
              <a:ea typeface="Calibri"/>
              <a:cs typeface="Calibri"/>
            </a:endParaRPr>
          </a:p>
        </p:txBody>
      </p:sp>
    </p:spTree>
    <p:extLst>
      <p:ext uri="{BB962C8B-B14F-4D97-AF65-F5344CB8AC3E}">
        <p14:creationId xmlns:p14="http://schemas.microsoft.com/office/powerpoint/2010/main" val="17681941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9257" y="-17218"/>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b="-18444"/>
            </a:stretch>
          </a:blipFill>
        </p:spPr>
        <p:txBody>
          <a:bodyPr/>
          <a:lstStyle/>
          <a:p>
            <a:endParaRPr lang="en-US" sz="1200"/>
          </a:p>
        </p:txBody>
      </p:sp>
      <p:sp>
        <p:nvSpPr>
          <p:cNvPr id="3" name="Freeform 3"/>
          <p:cNvSpPr/>
          <p:nvPr/>
        </p:nvSpPr>
        <p:spPr>
          <a:xfrm rot="5400000">
            <a:off x="4107635" y="3599727"/>
            <a:ext cx="4166429" cy="10416"/>
          </a:xfrm>
          <a:custGeom>
            <a:avLst/>
            <a:gdLst/>
            <a:ahLst/>
            <a:cxnLst/>
            <a:rect l="l" t="t" r="r" b="b"/>
            <a:pathLst>
              <a:path w="6249644" h="15624">
                <a:moveTo>
                  <a:pt x="0" y="0"/>
                </a:moveTo>
                <a:lnTo>
                  <a:pt x="6249644" y="0"/>
                </a:lnTo>
                <a:lnTo>
                  <a:pt x="6249644" y="15624"/>
                </a:lnTo>
                <a:lnTo>
                  <a:pt x="0" y="156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965066" y="1287451"/>
            <a:ext cx="439749" cy="439749"/>
          </a:xfrm>
          <a:custGeom>
            <a:avLst/>
            <a:gdLst/>
            <a:ahLst/>
            <a:cxnLst/>
            <a:rect l="l" t="t" r="r" b="b"/>
            <a:pathLst>
              <a:path w="659624" h="659624">
                <a:moveTo>
                  <a:pt x="0" y="0"/>
                </a:moveTo>
                <a:lnTo>
                  <a:pt x="659624" y="0"/>
                </a:lnTo>
                <a:lnTo>
                  <a:pt x="659624" y="659624"/>
                </a:lnTo>
                <a:lnTo>
                  <a:pt x="0" y="659624"/>
                </a:lnTo>
                <a:lnTo>
                  <a:pt x="0" y="0"/>
                </a:lnTo>
                <a:close/>
              </a:path>
            </a:pathLst>
          </a:custGeom>
          <a:blipFill>
            <a:blip r:embed="rId5">
              <a:alphaModFix amt="60000"/>
              <a:extLst>
                <a:ext uri="{96DAC541-7B7A-43D3-8B79-37D633B846F1}">
                  <asvg:svgBlip xmlns:asvg="http://schemas.microsoft.com/office/drawing/2016/SVG/main" r:embed="rId6"/>
                </a:ext>
              </a:extLst>
            </a:blip>
            <a:stretch>
              <a:fillRect/>
            </a:stretch>
          </a:blipFill>
        </p:spPr>
      </p:sp>
      <p:sp>
        <p:nvSpPr>
          <p:cNvPr id="5" name="Freeform 5"/>
          <p:cNvSpPr/>
          <p:nvPr/>
        </p:nvSpPr>
        <p:spPr>
          <a:xfrm>
            <a:off x="5965066" y="2943709"/>
            <a:ext cx="439749" cy="439749"/>
          </a:xfrm>
          <a:custGeom>
            <a:avLst/>
            <a:gdLst/>
            <a:ahLst/>
            <a:cxnLst/>
            <a:rect l="l" t="t" r="r" b="b"/>
            <a:pathLst>
              <a:path w="659624" h="659624">
                <a:moveTo>
                  <a:pt x="0" y="0"/>
                </a:moveTo>
                <a:lnTo>
                  <a:pt x="659624" y="0"/>
                </a:lnTo>
                <a:lnTo>
                  <a:pt x="659624" y="659624"/>
                </a:lnTo>
                <a:lnTo>
                  <a:pt x="0" y="659624"/>
                </a:lnTo>
                <a:lnTo>
                  <a:pt x="0" y="0"/>
                </a:lnTo>
                <a:close/>
              </a:path>
            </a:pathLst>
          </a:custGeom>
          <a:blipFill>
            <a:blip r:embed="rId5">
              <a:alphaModFix amt="60000"/>
              <a:extLst>
                <a:ext uri="{96DAC541-7B7A-43D3-8B79-37D633B846F1}">
                  <asvg:svgBlip xmlns:asvg="http://schemas.microsoft.com/office/drawing/2016/SVG/main" r:embed="rId6"/>
                </a:ext>
              </a:extLst>
            </a:blip>
            <a:stretch>
              <a:fillRect/>
            </a:stretch>
          </a:blipFill>
        </p:spPr>
      </p:sp>
      <p:sp>
        <p:nvSpPr>
          <p:cNvPr id="7" name="Freeform 7"/>
          <p:cNvSpPr/>
          <p:nvPr/>
        </p:nvSpPr>
        <p:spPr>
          <a:xfrm>
            <a:off x="5965066" y="4716451"/>
            <a:ext cx="439749" cy="439749"/>
          </a:xfrm>
          <a:custGeom>
            <a:avLst/>
            <a:gdLst/>
            <a:ahLst/>
            <a:cxnLst/>
            <a:rect l="l" t="t" r="r" b="b"/>
            <a:pathLst>
              <a:path w="659624" h="659624">
                <a:moveTo>
                  <a:pt x="0" y="0"/>
                </a:moveTo>
                <a:lnTo>
                  <a:pt x="659624" y="0"/>
                </a:lnTo>
                <a:lnTo>
                  <a:pt x="659624" y="659624"/>
                </a:lnTo>
                <a:lnTo>
                  <a:pt x="0" y="659624"/>
                </a:lnTo>
                <a:lnTo>
                  <a:pt x="0" y="0"/>
                </a:lnTo>
                <a:close/>
              </a:path>
            </a:pathLst>
          </a:custGeom>
          <a:blipFill>
            <a:blip r:embed="rId5">
              <a:alphaModFix amt="60000"/>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a:off x="6021371" y="1323515"/>
            <a:ext cx="327139" cy="32713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57150" cap="sq">
              <a:solidFill>
                <a:srgbClr val="FFFFFF"/>
              </a:solidFill>
              <a:prstDash val="solid"/>
              <a:miter/>
            </a:ln>
          </p:spPr>
        </p:sp>
        <p:sp>
          <p:nvSpPr>
            <p:cNvPr id="10" name="TextBox 10"/>
            <p:cNvSpPr txBox="1"/>
            <p:nvPr/>
          </p:nvSpPr>
          <p:spPr>
            <a:xfrm>
              <a:off x="76200" y="19050"/>
              <a:ext cx="660400" cy="717550"/>
            </a:xfrm>
            <a:prstGeom prst="rect">
              <a:avLst/>
            </a:prstGeom>
          </p:spPr>
          <p:txBody>
            <a:bodyPr lIns="33867" tIns="33867" rIns="33867" bIns="33867" rtlCol="0" anchor="ctr"/>
            <a:lstStyle/>
            <a:p>
              <a:pPr algn="ctr">
                <a:lnSpc>
                  <a:spcPts val="2333"/>
                </a:lnSpc>
              </a:pPr>
              <a:endParaRPr sz="1200"/>
            </a:p>
          </p:txBody>
        </p:sp>
      </p:grpSp>
      <p:grpSp>
        <p:nvGrpSpPr>
          <p:cNvPr id="11" name="Group 11"/>
          <p:cNvGrpSpPr/>
          <p:nvPr/>
        </p:nvGrpSpPr>
        <p:grpSpPr>
          <a:xfrm>
            <a:off x="6021371" y="2981507"/>
            <a:ext cx="327139" cy="32713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1F19"/>
            </a:solidFill>
            <a:ln w="57150" cap="sq">
              <a:solidFill>
                <a:srgbClr val="FFFFFF"/>
              </a:solidFill>
              <a:prstDash val="solid"/>
              <a:miter/>
            </a:ln>
          </p:spPr>
        </p:sp>
        <p:sp>
          <p:nvSpPr>
            <p:cNvPr id="13" name="TextBox 13"/>
            <p:cNvSpPr txBox="1"/>
            <p:nvPr/>
          </p:nvSpPr>
          <p:spPr>
            <a:xfrm>
              <a:off x="76200" y="19050"/>
              <a:ext cx="660400" cy="717550"/>
            </a:xfrm>
            <a:prstGeom prst="rect">
              <a:avLst/>
            </a:prstGeom>
          </p:spPr>
          <p:txBody>
            <a:bodyPr lIns="33867" tIns="33867" rIns="33867" bIns="33867" rtlCol="0" anchor="ctr"/>
            <a:lstStyle/>
            <a:p>
              <a:pPr algn="ctr">
                <a:lnSpc>
                  <a:spcPts val="2333"/>
                </a:lnSpc>
              </a:pPr>
              <a:endParaRPr sz="1200"/>
            </a:p>
          </p:txBody>
        </p:sp>
      </p:grpSp>
      <p:grpSp>
        <p:nvGrpSpPr>
          <p:cNvPr id="17" name="Group 17"/>
          <p:cNvGrpSpPr/>
          <p:nvPr/>
        </p:nvGrpSpPr>
        <p:grpSpPr>
          <a:xfrm>
            <a:off x="6021371" y="4752515"/>
            <a:ext cx="327139" cy="32713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3733"/>
            </a:solidFill>
            <a:ln w="57150" cap="sq">
              <a:solidFill>
                <a:srgbClr val="FFFFFF"/>
              </a:solidFill>
              <a:prstDash val="solid"/>
              <a:miter/>
            </a:ln>
          </p:spPr>
        </p:sp>
        <p:sp>
          <p:nvSpPr>
            <p:cNvPr id="19" name="TextBox 19"/>
            <p:cNvSpPr txBox="1"/>
            <p:nvPr/>
          </p:nvSpPr>
          <p:spPr>
            <a:xfrm>
              <a:off x="76200" y="19050"/>
              <a:ext cx="660400" cy="717550"/>
            </a:xfrm>
            <a:prstGeom prst="rect">
              <a:avLst/>
            </a:prstGeom>
          </p:spPr>
          <p:txBody>
            <a:bodyPr lIns="33867" tIns="33867" rIns="33867" bIns="33867" rtlCol="0" anchor="ctr"/>
            <a:lstStyle/>
            <a:p>
              <a:pPr algn="ctr">
                <a:lnSpc>
                  <a:spcPts val="2333"/>
                </a:lnSpc>
              </a:pPr>
              <a:endParaRPr sz="1200"/>
            </a:p>
          </p:txBody>
        </p:sp>
      </p:grpSp>
      <p:grpSp>
        <p:nvGrpSpPr>
          <p:cNvPr id="20" name="Group 20"/>
          <p:cNvGrpSpPr/>
          <p:nvPr/>
        </p:nvGrpSpPr>
        <p:grpSpPr>
          <a:xfrm rot="-10800000">
            <a:off x="9455565" y="-908395"/>
            <a:ext cx="3413055" cy="1631113"/>
            <a:chOff x="0" y="0"/>
            <a:chExt cx="1177416" cy="562692"/>
          </a:xfrm>
        </p:grpSpPr>
        <p:sp>
          <p:nvSpPr>
            <p:cNvPr id="21" name="Freeform 21"/>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p:cNvGrpSpPr/>
          <p:nvPr/>
        </p:nvGrpSpPr>
        <p:grpSpPr>
          <a:xfrm rot="-10800000">
            <a:off x="7688712" y="-416626"/>
            <a:ext cx="3817489" cy="798667"/>
            <a:chOff x="0" y="0"/>
            <a:chExt cx="3054608" cy="639062"/>
          </a:xfrm>
        </p:grpSpPr>
        <p:sp>
          <p:nvSpPr>
            <p:cNvPr id="24" name="Freeform 24"/>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p:cNvGrpSpPr/>
          <p:nvPr/>
        </p:nvGrpSpPr>
        <p:grpSpPr>
          <a:xfrm>
            <a:off x="-448742" y="6167388"/>
            <a:ext cx="5866087" cy="1631113"/>
            <a:chOff x="0" y="0"/>
            <a:chExt cx="2023648" cy="562692"/>
          </a:xfrm>
        </p:grpSpPr>
        <p:sp>
          <p:nvSpPr>
            <p:cNvPr id="27" name="Freeform 27"/>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p:cNvGrpSpPr/>
          <p:nvPr/>
        </p:nvGrpSpPr>
        <p:grpSpPr>
          <a:xfrm>
            <a:off x="-448742" y="5783400"/>
            <a:ext cx="1782068" cy="767974"/>
            <a:chOff x="0" y="0"/>
            <a:chExt cx="1482931" cy="639062"/>
          </a:xfrm>
        </p:grpSpPr>
        <p:sp>
          <p:nvSpPr>
            <p:cNvPr id="30" name="Freeform 30"/>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33" name="TextBox 33"/>
          <p:cNvSpPr txBox="1"/>
          <p:nvPr/>
        </p:nvSpPr>
        <p:spPr>
          <a:xfrm>
            <a:off x="6763560" y="1670200"/>
            <a:ext cx="4098815" cy="1077218"/>
          </a:xfrm>
          <a:prstGeom prst="rect">
            <a:avLst/>
          </a:prstGeom>
        </p:spPr>
        <p:txBody>
          <a:bodyPr lIns="0" tIns="0" rIns="0" bIns="0" rtlCol="0" anchor="t">
            <a:spAutoFit/>
          </a:bodyPr>
          <a:lstStyle/>
          <a:p>
            <a:pPr defTabSz="304815">
              <a:defRPr/>
            </a:pPr>
            <a:r>
              <a:rPr lang="en-US" sz="1400">
                <a:solidFill>
                  <a:srgbClr val="242424"/>
                </a:solidFill>
                <a:latin typeface="Public Sans"/>
                <a:cs typeface="Arial"/>
              </a:rPr>
              <a:t>The members of the Ohio Technical Skills Innovation Network, or Ohio TechNet, are nationally recognized for partnering with industry to implement collaborative, innovative solutions that meet manufacturing and tech workforce needs.  </a:t>
            </a:r>
          </a:p>
        </p:txBody>
      </p:sp>
      <p:sp>
        <p:nvSpPr>
          <p:cNvPr id="34" name="TextBox 34"/>
          <p:cNvSpPr txBox="1"/>
          <p:nvPr/>
        </p:nvSpPr>
        <p:spPr>
          <a:xfrm>
            <a:off x="6763560" y="3294667"/>
            <a:ext cx="4098815" cy="861774"/>
          </a:xfrm>
          <a:prstGeom prst="rect">
            <a:avLst/>
          </a:prstGeom>
        </p:spPr>
        <p:txBody>
          <a:bodyPr lIns="0" tIns="0" rIns="0" bIns="0" rtlCol="0" anchor="t">
            <a:spAutoFit/>
          </a:bodyPr>
          <a:lstStyle/>
          <a:p>
            <a:r>
              <a:rPr lang="en-US" sz="1400">
                <a:solidFill>
                  <a:srgbClr val="242424"/>
                </a:solidFill>
                <a:latin typeface="Public Sans"/>
                <a:cs typeface="Arial"/>
              </a:rPr>
              <a:t>Ohio TechNet supports workforce development and academic professionals to incubate, develop and sustain programming that accelerates the growth of Ohio’s manufacturing &amp; technical workforce. </a:t>
            </a:r>
          </a:p>
        </p:txBody>
      </p:sp>
      <p:sp>
        <p:nvSpPr>
          <p:cNvPr id="35" name="TextBox 35"/>
          <p:cNvSpPr txBox="1"/>
          <p:nvPr/>
        </p:nvSpPr>
        <p:spPr>
          <a:xfrm>
            <a:off x="890539" y="1752773"/>
            <a:ext cx="5029676" cy="253852"/>
          </a:xfrm>
          <a:prstGeom prst="rect">
            <a:avLst/>
          </a:prstGeom>
        </p:spPr>
        <p:txBody>
          <a:bodyPr wrap="square" lIns="0" tIns="0" rIns="0" bIns="0" rtlCol="0" anchor="t">
            <a:spAutoFit/>
          </a:bodyPr>
          <a:lstStyle/>
          <a:p>
            <a:pPr>
              <a:lnSpc>
                <a:spcPts val="2147"/>
              </a:lnSpc>
            </a:pPr>
            <a:r>
              <a:rPr lang="en-US" sz="1600" b="1">
                <a:solidFill>
                  <a:srgbClr val="1D1A1B"/>
                </a:solidFill>
                <a:latin typeface="Public Sans"/>
                <a:ea typeface="Public Sans"/>
                <a:cs typeface="Public Sans"/>
                <a:sym typeface="Public Sans"/>
              </a:rPr>
              <a:t>Partners in Training Ohio’s Manufacturing Workforce</a:t>
            </a:r>
          </a:p>
        </p:txBody>
      </p:sp>
      <p:sp>
        <p:nvSpPr>
          <p:cNvPr id="36" name="TextBox 36"/>
          <p:cNvSpPr txBox="1"/>
          <p:nvPr/>
        </p:nvSpPr>
        <p:spPr>
          <a:xfrm>
            <a:off x="6763559" y="1324102"/>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Vision</a:t>
            </a:r>
          </a:p>
        </p:txBody>
      </p:sp>
      <p:sp>
        <p:nvSpPr>
          <p:cNvPr id="37" name="TextBox 37"/>
          <p:cNvSpPr txBox="1"/>
          <p:nvPr/>
        </p:nvSpPr>
        <p:spPr>
          <a:xfrm>
            <a:off x="6763559" y="2966732"/>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Mission</a:t>
            </a:r>
          </a:p>
        </p:txBody>
      </p:sp>
      <p:sp>
        <p:nvSpPr>
          <p:cNvPr id="38" name="TextBox 38"/>
          <p:cNvSpPr txBox="1"/>
          <p:nvPr/>
        </p:nvSpPr>
        <p:spPr>
          <a:xfrm>
            <a:off x="6763560" y="4919134"/>
            <a:ext cx="4098815" cy="1077218"/>
          </a:xfrm>
          <a:prstGeom prst="rect">
            <a:avLst/>
          </a:prstGeom>
        </p:spPr>
        <p:txBody>
          <a:bodyPr lIns="0" tIns="0" rIns="0" bIns="0" rtlCol="0" anchor="t">
            <a:spAutoFit/>
          </a:bodyPr>
          <a:lstStyle/>
          <a:p>
            <a:r>
              <a:rPr lang="en-US" sz="1400">
                <a:latin typeface="Public Sans" panose="020B0604020202020204" charset="0"/>
                <a:cs typeface="Arial" panose="020B0604020202020204" pitchFamily="34" charset="0"/>
              </a:rPr>
              <a:t>Ohio TechNet partners benefit from peer-to-peer collaboration, technical assistance and access to resources, making program expansion and innovation at their institution more efficient, faster to implement and easier to sustain.</a:t>
            </a:r>
            <a:endParaRPr lang="en-US" sz="1000">
              <a:latin typeface="Public Sans" panose="020B0604020202020204" charset="0"/>
              <a:cs typeface="Arial" panose="020B0604020202020204" pitchFamily="34" charset="0"/>
              <a:sym typeface="Wingdings" panose="05000000000000000000" pitchFamily="2" charset="2"/>
            </a:endParaRPr>
          </a:p>
        </p:txBody>
      </p:sp>
      <p:sp>
        <p:nvSpPr>
          <p:cNvPr id="39" name="TextBox 39"/>
          <p:cNvSpPr txBox="1"/>
          <p:nvPr/>
        </p:nvSpPr>
        <p:spPr>
          <a:xfrm>
            <a:off x="6763559" y="4640512"/>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Purpose</a:t>
            </a:r>
          </a:p>
        </p:txBody>
      </p:sp>
      <p:sp>
        <p:nvSpPr>
          <p:cNvPr id="42" name="Freeform 42"/>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7">
              <a:extLst>
                <a:ext uri="{96DAC541-7B7A-43D3-8B79-37D633B846F1}">
                  <asvg:svgBlip xmlns:asvg="http://schemas.microsoft.com/office/drawing/2016/SVG/main" r:embed="rId8"/>
                </a:ext>
              </a:extLst>
            </a:blip>
            <a:stretch>
              <a:fillRect t="-23484"/>
            </a:stretch>
          </a:blipFill>
        </p:spPr>
      </p:sp>
      <p:sp>
        <p:nvSpPr>
          <p:cNvPr id="43" name="Freeform 43"/>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44" name="Freeform 44"/>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45" name="Freeform 45"/>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46" name="Freeform 46"/>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5">
              <a:extLst>
                <a:ext uri="{96DAC541-7B7A-43D3-8B79-37D633B846F1}">
                  <asvg:svgBlip xmlns:asvg="http://schemas.microsoft.com/office/drawing/2016/SVG/main" r:embed="rId16"/>
                </a:ext>
              </a:extLst>
            </a:blip>
            <a:stretch>
              <a:fillRect t="-561128"/>
            </a:stretch>
          </a:blipFill>
        </p:spPr>
      </p:sp>
      <p:sp>
        <p:nvSpPr>
          <p:cNvPr id="47" name="Freeform 47"/>
          <p:cNvSpPr/>
          <p:nvPr/>
        </p:nvSpPr>
        <p:spPr>
          <a:xfrm flipH="1">
            <a:off x="11362267" y="5851492"/>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7">
              <a:extLst>
                <a:ext uri="{96DAC541-7B7A-43D3-8B79-37D633B846F1}">
                  <asvg:svgBlip xmlns:asvg="http://schemas.microsoft.com/office/drawing/2016/SVG/main" r:embed="rId18"/>
                </a:ext>
              </a:extLst>
            </a:blip>
            <a:stretch>
              <a:fillRect/>
            </a:stretch>
          </a:blipFill>
        </p:spPr>
      </p:sp>
      <p:pic>
        <p:nvPicPr>
          <p:cNvPr id="48" name="Picture 47">
            <a:extLst>
              <a:ext uri="{FF2B5EF4-FFF2-40B4-BE49-F238E27FC236}">
                <a16:creationId xmlns:a16="http://schemas.microsoft.com/office/drawing/2014/main" id="{6F4C4BFA-F5B1-4273-A382-C8407AD37B41}"/>
              </a:ext>
            </a:extLst>
          </p:cNvPr>
          <p:cNvPicPr>
            <a:picLocks noChangeAspect="1"/>
          </p:cNvPicPr>
          <p:nvPr/>
        </p:nvPicPr>
        <p:blipFill>
          <a:blip r:embed="rId19">
            <a:clrChange>
              <a:clrFrom>
                <a:srgbClr val="353535"/>
              </a:clrFrom>
              <a:clrTo>
                <a:srgbClr val="353535">
                  <a:alpha val="0"/>
                </a:srgbClr>
              </a:clrTo>
            </a:clrChange>
          </a:blip>
          <a:stretch>
            <a:fillRect/>
          </a:stretch>
        </p:blipFill>
        <p:spPr>
          <a:xfrm>
            <a:off x="743472" y="2389910"/>
            <a:ext cx="3553697" cy="3344231"/>
          </a:xfrm>
          <a:prstGeom prst="rect">
            <a:avLst/>
          </a:prstGeom>
        </p:spPr>
      </p:pic>
      <p:sp>
        <p:nvSpPr>
          <p:cNvPr id="50" name="TextBox 49">
            <a:extLst>
              <a:ext uri="{FF2B5EF4-FFF2-40B4-BE49-F238E27FC236}">
                <a16:creationId xmlns:a16="http://schemas.microsoft.com/office/drawing/2014/main" id="{E2B64ADE-BC38-4898-A680-01C062154ABF}"/>
              </a:ext>
            </a:extLst>
          </p:cNvPr>
          <p:cNvSpPr txBox="1"/>
          <p:nvPr/>
        </p:nvSpPr>
        <p:spPr>
          <a:xfrm>
            <a:off x="3968580" y="4230745"/>
            <a:ext cx="2150553" cy="1384995"/>
          </a:xfrm>
          <a:prstGeom prst="rect">
            <a:avLst/>
          </a:prstGeom>
          <a:noFill/>
        </p:spPr>
        <p:txBody>
          <a:bodyPr wrap="square" rtlCol="0">
            <a:spAutoFit/>
          </a:bodyPr>
          <a:lstStyle/>
          <a:p>
            <a:r>
              <a:rPr lang="en-US" sz="1200" b="1">
                <a:latin typeface="Public Sans" panose="020B0604020202020204" charset="0"/>
              </a:rPr>
              <a:t>OTN Members:</a:t>
            </a:r>
          </a:p>
          <a:p>
            <a:endParaRPr lang="en-US" sz="1200">
              <a:latin typeface="Public Sans" panose="020B0604020202020204" charset="0"/>
            </a:endParaRPr>
          </a:p>
          <a:p>
            <a:r>
              <a:rPr lang="en-US" sz="1200">
                <a:latin typeface="Public Sans" panose="020B0604020202020204" charset="0"/>
              </a:rPr>
              <a:t>     Community College</a:t>
            </a:r>
            <a:br>
              <a:rPr lang="en-US" sz="1200">
                <a:latin typeface="Public Sans" panose="020B0604020202020204" charset="0"/>
              </a:rPr>
            </a:br>
            <a:br>
              <a:rPr lang="en-US" sz="1200">
                <a:latin typeface="Public Sans" panose="020B0604020202020204" charset="0"/>
              </a:rPr>
            </a:br>
            <a:r>
              <a:rPr lang="en-US" sz="1200">
                <a:latin typeface="Public Sans" panose="020B0604020202020204" charset="0"/>
              </a:rPr>
              <a:t>     Technical Center</a:t>
            </a:r>
            <a:br>
              <a:rPr lang="en-US" sz="1200">
                <a:latin typeface="Public Sans" panose="020B0604020202020204" charset="0"/>
              </a:rPr>
            </a:br>
            <a:br>
              <a:rPr lang="en-US" sz="1200">
                <a:latin typeface="Public Sans" panose="020B0604020202020204" charset="0"/>
              </a:rPr>
            </a:br>
            <a:r>
              <a:rPr lang="en-US" sz="1200">
                <a:latin typeface="Public Sans" panose="020B0604020202020204" charset="0"/>
              </a:rPr>
              <a:t>     University</a:t>
            </a:r>
          </a:p>
        </p:txBody>
      </p:sp>
      <p:sp>
        <p:nvSpPr>
          <p:cNvPr id="51" name="Oval 50">
            <a:extLst>
              <a:ext uri="{FF2B5EF4-FFF2-40B4-BE49-F238E27FC236}">
                <a16:creationId xmlns:a16="http://schemas.microsoft.com/office/drawing/2014/main" id="{09996A10-775D-497B-B0D7-C59BBE74637B}"/>
              </a:ext>
            </a:extLst>
          </p:cNvPr>
          <p:cNvSpPr/>
          <p:nvPr/>
        </p:nvSpPr>
        <p:spPr>
          <a:xfrm>
            <a:off x="4019465" y="4643317"/>
            <a:ext cx="121920" cy="112792"/>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2" name="Oval 51">
            <a:extLst>
              <a:ext uri="{FF2B5EF4-FFF2-40B4-BE49-F238E27FC236}">
                <a16:creationId xmlns:a16="http://schemas.microsoft.com/office/drawing/2014/main" id="{DC2FC20D-AE07-4D49-BBCA-B0E2DFAF9A5D}"/>
              </a:ext>
            </a:extLst>
          </p:cNvPr>
          <p:cNvSpPr/>
          <p:nvPr/>
        </p:nvSpPr>
        <p:spPr>
          <a:xfrm>
            <a:off x="4014547" y="5030089"/>
            <a:ext cx="121920" cy="11279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3" name="Oval 52">
            <a:extLst>
              <a:ext uri="{FF2B5EF4-FFF2-40B4-BE49-F238E27FC236}">
                <a16:creationId xmlns:a16="http://schemas.microsoft.com/office/drawing/2014/main" id="{9F82D114-AD92-4586-AD14-886FCC1EDA88}"/>
              </a:ext>
            </a:extLst>
          </p:cNvPr>
          <p:cNvSpPr/>
          <p:nvPr/>
        </p:nvSpPr>
        <p:spPr>
          <a:xfrm>
            <a:off x="4019465" y="5374447"/>
            <a:ext cx="121920" cy="112792"/>
          </a:xfrm>
          <a:prstGeom prst="ellipse">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54" name="Picture 53">
            <a:extLst>
              <a:ext uri="{FF2B5EF4-FFF2-40B4-BE49-F238E27FC236}">
                <a16:creationId xmlns:a16="http://schemas.microsoft.com/office/drawing/2014/main" id="{3067D24A-1042-4329-83B8-3078934EFA11}"/>
              </a:ext>
            </a:extLst>
          </p:cNvPr>
          <p:cNvPicPr>
            <a:picLocks noChangeAspect="1"/>
          </p:cNvPicPr>
          <p:nvPr/>
        </p:nvPicPr>
        <p:blipFill>
          <a:blip r:embed="rId20">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44129" y="1004853"/>
            <a:ext cx="2723636" cy="727072"/>
          </a:xfrm>
          <a:prstGeom prst="rect">
            <a:avLst/>
          </a:prstGeom>
        </p:spPr>
      </p:pic>
    </p:spTree>
    <p:extLst>
      <p:ext uri="{BB962C8B-B14F-4D97-AF65-F5344CB8AC3E}">
        <p14:creationId xmlns:p14="http://schemas.microsoft.com/office/powerpoint/2010/main" val="48821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4181" y="-23560"/>
            <a:ext cx="12189266" cy="688156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b="-18444"/>
            </a:stretch>
          </a:blipFill>
        </p:spPr>
        <p:txBody>
          <a:bodyPr/>
          <a:lstStyle/>
          <a:p>
            <a:endParaRPr lang="en-US" sz="1200"/>
          </a:p>
        </p:txBody>
      </p:sp>
      <p:grpSp>
        <p:nvGrpSpPr>
          <p:cNvPr id="20" name="Group 20"/>
          <p:cNvGrpSpPr/>
          <p:nvPr/>
        </p:nvGrpSpPr>
        <p:grpSpPr>
          <a:xfrm rot="-10800000">
            <a:off x="9455565" y="-908395"/>
            <a:ext cx="3413055" cy="1631113"/>
            <a:chOff x="0" y="0"/>
            <a:chExt cx="1177416" cy="562692"/>
          </a:xfrm>
        </p:grpSpPr>
        <p:sp>
          <p:nvSpPr>
            <p:cNvPr id="21" name="Freeform 21"/>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p:cNvGrpSpPr/>
          <p:nvPr/>
        </p:nvGrpSpPr>
        <p:grpSpPr>
          <a:xfrm rot="-10800000">
            <a:off x="7688712" y="-416626"/>
            <a:ext cx="3817489" cy="798667"/>
            <a:chOff x="0" y="0"/>
            <a:chExt cx="3054608" cy="639062"/>
          </a:xfrm>
        </p:grpSpPr>
        <p:sp>
          <p:nvSpPr>
            <p:cNvPr id="24" name="Freeform 24"/>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p:cNvGrpSpPr/>
          <p:nvPr/>
        </p:nvGrpSpPr>
        <p:grpSpPr>
          <a:xfrm>
            <a:off x="-448742" y="6167388"/>
            <a:ext cx="5866087" cy="1631113"/>
            <a:chOff x="0" y="0"/>
            <a:chExt cx="2023648" cy="562692"/>
          </a:xfrm>
        </p:grpSpPr>
        <p:sp>
          <p:nvSpPr>
            <p:cNvPr id="27" name="Freeform 27"/>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p:cNvGrpSpPr/>
          <p:nvPr/>
        </p:nvGrpSpPr>
        <p:grpSpPr>
          <a:xfrm>
            <a:off x="-448742" y="5783400"/>
            <a:ext cx="1782068" cy="767974"/>
            <a:chOff x="0" y="0"/>
            <a:chExt cx="1482931" cy="639062"/>
          </a:xfrm>
        </p:grpSpPr>
        <p:sp>
          <p:nvSpPr>
            <p:cNvPr id="30" name="Freeform 30"/>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35" name="TextBox 35"/>
          <p:cNvSpPr txBox="1"/>
          <p:nvPr/>
        </p:nvSpPr>
        <p:spPr>
          <a:xfrm>
            <a:off x="484182" y="790169"/>
            <a:ext cx="5029676" cy="246734"/>
          </a:xfrm>
          <a:prstGeom prst="rect">
            <a:avLst/>
          </a:prstGeom>
        </p:spPr>
        <p:txBody>
          <a:bodyPr wrap="square" lIns="0" tIns="0" rIns="0" bIns="0" rtlCol="0" anchor="t">
            <a:spAutoFit/>
          </a:bodyPr>
          <a:lstStyle/>
          <a:p>
            <a:pPr>
              <a:lnSpc>
                <a:spcPts val="2147"/>
              </a:lnSpc>
            </a:pPr>
            <a:r>
              <a:rPr lang="en-US" sz="1533">
                <a:solidFill>
                  <a:srgbClr val="1D1A1B"/>
                </a:solidFill>
                <a:latin typeface="Public Sans"/>
                <a:ea typeface="Public Sans"/>
                <a:cs typeface="Public Sans"/>
                <a:sym typeface="Public Sans"/>
              </a:rPr>
              <a:t>Partners in Training Ohio’s Manufacturing Workforce</a:t>
            </a:r>
          </a:p>
        </p:txBody>
      </p:sp>
      <p:sp>
        <p:nvSpPr>
          <p:cNvPr id="42" name="Freeform 42"/>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3">
              <a:extLst>
                <a:ext uri="{96DAC541-7B7A-43D3-8B79-37D633B846F1}">
                  <asvg:svgBlip xmlns:asvg="http://schemas.microsoft.com/office/drawing/2016/SVG/main" r:embed="rId4"/>
                </a:ext>
              </a:extLst>
            </a:blip>
            <a:stretch>
              <a:fillRect t="-23484"/>
            </a:stretch>
          </a:blipFill>
        </p:spPr>
      </p:sp>
      <p:sp>
        <p:nvSpPr>
          <p:cNvPr id="43" name="Freeform 43"/>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4" name="Freeform 44"/>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45" name="Freeform 45"/>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46" name="Freeform 46"/>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1">
              <a:extLst>
                <a:ext uri="{96DAC541-7B7A-43D3-8B79-37D633B846F1}">
                  <asvg:svgBlip xmlns:asvg="http://schemas.microsoft.com/office/drawing/2016/SVG/main" r:embed="rId12"/>
                </a:ext>
              </a:extLst>
            </a:blip>
            <a:stretch>
              <a:fillRect t="-561128"/>
            </a:stretch>
          </a:blipFill>
        </p:spPr>
      </p:sp>
      <p:sp>
        <p:nvSpPr>
          <p:cNvPr id="47" name="Freeform 47"/>
          <p:cNvSpPr/>
          <p:nvPr/>
        </p:nvSpPr>
        <p:spPr>
          <a:xfrm flipH="1">
            <a:off x="11362267" y="5851492"/>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3">
              <a:extLst>
                <a:ext uri="{96DAC541-7B7A-43D3-8B79-37D633B846F1}">
                  <asvg:svgBlip xmlns:asvg="http://schemas.microsoft.com/office/drawing/2016/SVG/main" r:embed="rId14"/>
                </a:ext>
              </a:extLst>
            </a:blip>
            <a:stretch>
              <a:fillRect/>
            </a:stretch>
          </a:blipFill>
        </p:spPr>
      </p:sp>
      <p:pic>
        <p:nvPicPr>
          <p:cNvPr id="54" name="Picture 53">
            <a:extLst>
              <a:ext uri="{FF2B5EF4-FFF2-40B4-BE49-F238E27FC236}">
                <a16:creationId xmlns:a16="http://schemas.microsoft.com/office/drawing/2014/main" id="{3067D24A-1042-4329-83B8-3078934EFA11}"/>
              </a:ext>
            </a:extLst>
          </p:cNvPr>
          <p:cNvPicPr>
            <a:picLocks noChangeAspect="1"/>
          </p:cNvPicPr>
          <p:nvPr/>
        </p:nvPicPr>
        <p:blipFill>
          <a:blip r:embed="rId15">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09289" y="112960"/>
            <a:ext cx="2723636" cy="727072"/>
          </a:xfrm>
          <a:prstGeom prst="rect">
            <a:avLst/>
          </a:prstGeom>
        </p:spPr>
      </p:pic>
      <p:sp>
        <p:nvSpPr>
          <p:cNvPr id="8" name="TextBox 7">
            <a:extLst>
              <a:ext uri="{FF2B5EF4-FFF2-40B4-BE49-F238E27FC236}">
                <a16:creationId xmlns:a16="http://schemas.microsoft.com/office/drawing/2014/main" id="{7D5855B0-C4B5-487B-8555-94B567121885}"/>
              </a:ext>
            </a:extLst>
          </p:cNvPr>
          <p:cNvSpPr txBox="1"/>
          <p:nvPr/>
        </p:nvSpPr>
        <p:spPr>
          <a:xfrm>
            <a:off x="6268553" y="2886100"/>
            <a:ext cx="4893539" cy="1077218"/>
          </a:xfrm>
          <a:prstGeom prst="rect">
            <a:avLst/>
          </a:prstGeom>
          <a:noFill/>
        </p:spPr>
        <p:txBody>
          <a:bodyPr wrap="square" lIns="91440" tIns="45720" rIns="91440" bIns="45720" rtlCol="0" anchor="t">
            <a:spAutoFit/>
          </a:bodyPr>
          <a:lstStyle/>
          <a:p>
            <a:pPr algn="ctr"/>
            <a:r>
              <a:rPr lang="en-US" sz="3600" b="1" dirty="0">
                <a:latin typeface="Aptos"/>
              </a:rPr>
              <a:t>July OTN Meeting</a:t>
            </a:r>
            <a:br>
              <a:rPr lang="en-US" sz="3600" b="1" dirty="0">
                <a:latin typeface="Aptos" panose="020B0004020202020204" pitchFamily="34" charset="0"/>
              </a:rPr>
            </a:br>
            <a:r>
              <a:rPr lang="en-US" sz="2800" b="1" dirty="0">
                <a:latin typeface="Aptos"/>
              </a:rPr>
              <a:t>July 15, 2025 at 8:30am</a:t>
            </a:r>
            <a:endParaRPr lang="en-US" sz="3600" dirty="0">
              <a:latin typeface="Aptos"/>
            </a:endParaRPr>
          </a:p>
        </p:txBody>
      </p:sp>
      <p:pic>
        <p:nvPicPr>
          <p:cNvPr id="36" name="Picture 35">
            <a:extLst>
              <a:ext uri="{FF2B5EF4-FFF2-40B4-BE49-F238E27FC236}">
                <a16:creationId xmlns:a16="http://schemas.microsoft.com/office/drawing/2014/main" id="{E4C689E3-9A9A-4E68-813E-7E223B3E8E16}"/>
              </a:ext>
            </a:extLst>
          </p:cNvPr>
          <p:cNvPicPr>
            <a:picLocks noChangeAspect="1"/>
          </p:cNvPicPr>
          <p:nvPr/>
        </p:nvPicPr>
        <p:blipFill rotWithShape="1">
          <a:blip r:embed="rId16">
            <a:clrChange>
              <a:clrFrom>
                <a:srgbClr val="FFFFFF"/>
              </a:clrFrom>
              <a:clrTo>
                <a:srgbClr val="FFFFFF">
                  <a:alpha val="0"/>
                </a:srgbClr>
              </a:clrTo>
            </a:clrChange>
          </a:blip>
          <a:srcRect r="70860"/>
          <a:stretch/>
        </p:blipFill>
        <p:spPr>
          <a:xfrm>
            <a:off x="7540276" y="4067616"/>
            <a:ext cx="2350091" cy="1261860"/>
          </a:xfrm>
          <a:prstGeom prst="rect">
            <a:avLst/>
          </a:prstGeom>
          <a:ln>
            <a:noFill/>
          </a:ln>
        </p:spPr>
      </p:pic>
      <p:sp>
        <p:nvSpPr>
          <p:cNvPr id="32" name="TextBox 38">
            <a:extLst>
              <a:ext uri="{FF2B5EF4-FFF2-40B4-BE49-F238E27FC236}">
                <a16:creationId xmlns:a16="http://schemas.microsoft.com/office/drawing/2014/main" id="{60008BCA-B525-4072-ADED-04D92B8F33A3}"/>
              </a:ext>
            </a:extLst>
          </p:cNvPr>
          <p:cNvSpPr txBox="1"/>
          <p:nvPr/>
        </p:nvSpPr>
        <p:spPr>
          <a:xfrm>
            <a:off x="748242" y="3513487"/>
            <a:ext cx="4019280" cy="1908215"/>
          </a:xfrm>
          <a:prstGeom prst="rect">
            <a:avLst/>
          </a:prstGeom>
        </p:spPr>
        <p:txBody>
          <a:bodyPr wrap="square" lIns="0" tIns="0" rIns="0" bIns="0" rtlCol="0" anchor="t">
            <a:spAutoFit/>
          </a:bodyPr>
          <a:lstStyle/>
          <a:p>
            <a:pPr algn="ctr"/>
            <a:r>
              <a:rPr lang="en-US" sz="3600" b="1" dirty="0">
                <a:latin typeface="Aptos"/>
                <a:cs typeface="Arial"/>
              </a:rPr>
              <a:t>FOLLOW </a:t>
            </a:r>
            <a:br>
              <a:rPr lang="en-US" sz="3600" b="1" dirty="0">
                <a:latin typeface="Aptos"/>
                <a:cs typeface="Arial"/>
              </a:rPr>
            </a:br>
            <a:r>
              <a:rPr lang="en-US" sz="3600" b="1" dirty="0">
                <a:latin typeface="Aptos"/>
                <a:cs typeface="Arial"/>
                <a:hlinkClick r:id="rId17"/>
              </a:rPr>
              <a:t>OHIO TECHNET</a:t>
            </a:r>
            <a:br>
              <a:rPr lang="en-US" sz="3600" b="1" dirty="0">
                <a:latin typeface="Aptos"/>
                <a:cs typeface="Arial"/>
              </a:rPr>
            </a:br>
            <a:r>
              <a:rPr lang="en-US" sz="3600" b="1" dirty="0">
                <a:latin typeface="Aptos"/>
                <a:cs typeface="Arial"/>
              </a:rPr>
              <a:t> ON LINKEDIN!</a:t>
            </a:r>
          </a:p>
          <a:p>
            <a:pPr marL="171450" indent="-171450">
              <a:buFont typeface="Arial" panose="020B0604020202020204" pitchFamily="34" charset="0"/>
              <a:buChar char="•"/>
            </a:pPr>
            <a:endParaRPr lang="en-US" sz="1600" dirty="0">
              <a:latin typeface="Aptos" panose="020B0004020202020204" pitchFamily="34" charset="0"/>
              <a:cs typeface="Arial" panose="020B0604020202020204" pitchFamily="34" charset="0"/>
            </a:endParaRPr>
          </a:p>
        </p:txBody>
      </p:sp>
      <p:pic>
        <p:nvPicPr>
          <p:cNvPr id="33" name="Picture 2" descr="LinkedIn">
            <a:extLst>
              <a:ext uri="{FF2B5EF4-FFF2-40B4-BE49-F238E27FC236}">
                <a16:creationId xmlns:a16="http://schemas.microsoft.com/office/drawing/2014/main" id="{0829CDF5-171F-4740-B858-556B2337FE2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49553" y="1913834"/>
            <a:ext cx="1416659" cy="133332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6889FCF-B418-4996-A3A8-6298AD48D77B}"/>
              </a:ext>
            </a:extLst>
          </p:cNvPr>
          <p:cNvSpPr txBox="1"/>
          <p:nvPr/>
        </p:nvSpPr>
        <p:spPr>
          <a:xfrm>
            <a:off x="6513861" y="1855066"/>
            <a:ext cx="4523361" cy="646331"/>
          </a:xfrm>
          <a:prstGeom prst="rect">
            <a:avLst/>
          </a:prstGeom>
          <a:noFill/>
        </p:spPr>
        <p:txBody>
          <a:bodyPr wrap="square" rtlCol="0">
            <a:spAutoFit/>
          </a:bodyPr>
          <a:lstStyle/>
          <a:p>
            <a:pPr algn="ctr"/>
            <a:r>
              <a:rPr lang="en-US" sz="3600" b="1" dirty="0">
                <a:latin typeface="Aptos" panose="020B0004020202020204" pitchFamily="34" charset="0"/>
              </a:rPr>
              <a:t>NEXT MEETING:</a:t>
            </a:r>
          </a:p>
        </p:txBody>
      </p:sp>
      <p:cxnSp>
        <p:nvCxnSpPr>
          <p:cNvPr id="5" name="Straight Connector 4">
            <a:extLst>
              <a:ext uri="{FF2B5EF4-FFF2-40B4-BE49-F238E27FC236}">
                <a16:creationId xmlns:a16="http://schemas.microsoft.com/office/drawing/2014/main" id="{CB308788-930C-41D9-8C3F-79C57197C54A}"/>
              </a:ext>
            </a:extLst>
          </p:cNvPr>
          <p:cNvCxnSpPr/>
          <p:nvPr/>
        </p:nvCxnSpPr>
        <p:spPr>
          <a:xfrm>
            <a:off x="5778230" y="1338301"/>
            <a:ext cx="0" cy="425949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52842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2">
            <a:extLst>
              <a:ext uri="{FF2B5EF4-FFF2-40B4-BE49-F238E27FC236}">
                <a16:creationId xmlns:a16="http://schemas.microsoft.com/office/drawing/2014/main" id="{B06C1182-A4E9-4EC7-9DF8-6D776C6D9BC3}"/>
              </a:ext>
            </a:extLst>
          </p:cNvPr>
          <p:cNvSpPr/>
          <p:nvPr/>
        </p:nvSpPr>
        <p:spPr>
          <a:xfrm flipH="1" flipV="1">
            <a:off x="0" y="0"/>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b="-18444"/>
            </a:stretch>
          </a:blipFill>
        </p:spPr>
        <p:txBody>
          <a:bodyPr/>
          <a:lstStyle/>
          <a:p>
            <a:endParaRPr lang="en-US" sz="1200"/>
          </a:p>
        </p:txBody>
      </p:sp>
      <p:sp>
        <p:nvSpPr>
          <p:cNvPr id="3" name="Freeform 3"/>
          <p:cNvSpPr/>
          <p:nvPr/>
        </p:nvSpPr>
        <p:spPr>
          <a:xfrm rot="5400000">
            <a:off x="4107635" y="3599727"/>
            <a:ext cx="4166429" cy="10416"/>
          </a:xfrm>
          <a:custGeom>
            <a:avLst/>
            <a:gdLst/>
            <a:ahLst/>
            <a:cxnLst/>
            <a:rect l="l" t="t" r="r" b="b"/>
            <a:pathLst>
              <a:path w="6249644" h="15624">
                <a:moveTo>
                  <a:pt x="0" y="0"/>
                </a:moveTo>
                <a:lnTo>
                  <a:pt x="6249644" y="0"/>
                </a:lnTo>
                <a:lnTo>
                  <a:pt x="6249644" y="15624"/>
                </a:lnTo>
                <a:lnTo>
                  <a:pt x="0" y="156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965066" y="1287451"/>
            <a:ext cx="439749" cy="439749"/>
          </a:xfrm>
          <a:custGeom>
            <a:avLst/>
            <a:gdLst/>
            <a:ahLst/>
            <a:cxnLst/>
            <a:rect l="l" t="t" r="r" b="b"/>
            <a:pathLst>
              <a:path w="659624" h="659624">
                <a:moveTo>
                  <a:pt x="0" y="0"/>
                </a:moveTo>
                <a:lnTo>
                  <a:pt x="659624" y="0"/>
                </a:lnTo>
                <a:lnTo>
                  <a:pt x="659624" y="659624"/>
                </a:lnTo>
                <a:lnTo>
                  <a:pt x="0" y="659624"/>
                </a:lnTo>
                <a:lnTo>
                  <a:pt x="0" y="0"/>
                </a:lnTo>
                <a:close/>
              </a:path>
            </a:pathLst>
          </a:custGeom>
          <a:blipFill>
            <a:blip r:embed="rId5">
              <a:alphaModFix amt="60000"/>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a:off x="6021371" y="1323515"/>
            <a:ext cx="327139" cy="32713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57150" cap="sq">
              <a:solidFill>
                <a:srgbClr val="FFFFFF"/>
              </a:solidFill>
              <a:prstDash val="solid"/>
              <a:miter/>
            </a:ln>
          </p:spPr>
        </p:sp>
        <p:sp>
          <p:nvSpPr>
            <p:cNvPr id="10" name="TextBox 10"/>
            <p:cNvSpPr txBox="1"/>
            <p:nvPr/>
          </p:nvSpPr>
          <p:spPr>
            <a:xfrm>
              <a:off x="76200" y="19050"/>
              <a:ext cx="660400" cy="717550"/>
            </a:xfrm>
            <a:prstGeom prst="rect">
              <a:avLst/>
            </a:prstGeom>
          </p:spPr>
          <p:txBody>
            <a:bodyPr lIns="33867" tIns="33867" rIns="33867" bIns="33867" rtlCol="0" anchor="ctr"/>
            <a:lstStyle/>
            <a:p>
              <a:pPr algn="ctr">
                <a:lnSpc>
                  <a:spcPts val="2333"/>
                </a:lnSpc>
              </a:pPr>
              <a:endParaRPr sz="1200"/>
            </a:p>
          </p:txBody>
        </p:sp>
      </p:grpSp>
      <p:grpSp>
        <p:nvGrpSpPr>
          <p:cNvPr id="20" name="Group 20"/>
          <p:cNvGrpSpPr/>
          <p:nvPr/>
        </p:nvGrpSpPr>
        <p:grpSpPr>
          <a:xfrm rot="-10800000">
            <a:off x="9455565" y="-908395"/>
            <a:ext cx="3413055" cy="1631113"/>
            <a:chOff x="0" y="0"/>
            <a:chExt cx="1177416" cy="562692"/>
          </a:xfrm>
        </p:grpSpPr>
        <p:sp>
          <p:nvSpPr>
            <p:cNvPr id="21" name="Freeform 21"/>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p:cNvGrpSpPr/>
          <p:nvPr/>
        </p:nvGrpSpPr>
        <p:grpSpPr>
          <a:xfrm rot="-10800000">
            <a:off x="7688712" y="-416626"/>
            <a:ext cx="3817489" cy="798667"/>
            <a:chOff x="0" y="0"/>
            <a:chExt cx="3054608" cy="639062"/>
          </a:xfrm>
        </p:grpSpPr>
        <p:sp>
          <p:nvSpPr>
            <p:cNvPr id="24" name="Freeform 24"/>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p:cNvGrpSpPr/>
          <p:nvPr/>
        </p:nvGrpSpPr>
        <p:grpSpPr>
          <a:xfrm>
            <a:off x="-448742" y="6167388"/>
            <a:ext cx="5866087" cy="1631113"/>
            <a:chOff x="0" y="0"/>
            <a:chExt cx="2023648" cy="562692"/>
          </a:xfrm>
        </p:grpSpPr>
        <p:sp>
          <p:nvSpPr>
            <p:cNvPr id="27" name="Freeform 27"/>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p:cNvGrpSpPr/>
          <p:nvPr/>
        </p:nvGrpSpPr>
        <p:grpSpPr>
          <a:xfrm>
            <a:off x="-448742" y="5783400"/>
            <a:ext cx="1782068" cy="767974"/>
            <a:chOff x="0" y="0"/>
            <a:chExt cx="1482931" cy="639062"/>
          </a:xfrm>
        </p:grpSpPr>
        <p:sp>
          <p:nvSpPr>
            <p:cNvPr id="30" name="Freeform 30"/>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32" name="TextBox 32"/>
          <p:cNvSpPr txBox="1"/>
          <p:nvPr/>
        </p:nvSpPr>
        <p:spPr>
          <a:xfrm>
            <a:off x="818480" y="1161718"/>
            <a:ext cx="4557413" cy="3539623"/>
          </a:xfrm>
          <a:prstGeom prst="rect">
            <a:avLst/>
          </a:prstGeom>
        </p:spPr>
        <p:txBody>
          <a:bodyPr wrap="square" lIns="0" tIns="0" rIns="0" bIns="0" rtlCol="0" anchor="ctr">
            <a:spAutoFit/>
          </a:bodyPr>
          <a:lstStyle/>
          <a:p>
            <a:pPr algn="l"/>
            <a:r>
              <a:rPr lang="en-US" sz="7667" b="1">
                <a:solidFill>
                  <a:srgbClr val="1D1A1B"/>
                </a:solidFill>
                <a:latin typeface="Public Sans Bold"/>
                <a:ea typeface="Public Sans Bold"/>
                <a:cs typeface="Public Sans Bold"/>
                <a:sym typeface="Public Sans Bold"/>
              </a:rPr>
              <a:t>Strategic Focus </a:t>
            </a:r>
            <a:br>
              <a:rPr lang="en-US" sz="7667" b="1">
                <a:solidFill>
                  <a:srgbClr val="1D1A1B"/>
                </a:solidFill>
                <a:latin typeface="Public Sans Bold"/>
                <a:ea typeface="Public Sans Bold"/>
                <a:cs typeface="Public Sans Bold"/>
                <a:sym typeface="Public Sans Bold"/>
              </a:rPr>
            </a:br>
            <a:r>
              <a:rPr lang="en-US" sz="7667" b="1">
                <a:solidFill>
                  <a:srgbClr val="1D1A1B"/>
                </a:solidFill>
                <a:latin typeface="Public Sans Bold"/>
                <a:ea typeface="Public Sans Bold"/>
                <a:cs typeface="Public Sans Bold"/>
                <a:sym typeface="Public Sans Bold"/>
              </a:rPr>
              <a:t>Areas</a:t>
            </a:r>
          </a:p>
        </p:txBody>
      </p:sp>
      <p:sp>
        <p:nvSpPr>
          <p:cNvPr id="36" name="TextBox 36"/>
          <p:cNvSpPr txBox="1"/>
          <p:nvPr/>
        </p:nvSpPr>
        <p:spPr>
          <a:xfrm>
            <a:off x="6763559" y="1324102"/>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Guided Pathways for Youth</a:t>
            </a:r>
          </a:p>
        </p:txBody>
      </p:sp>
      <p:sp>
        <p:nvSpPr>
          <p:cNvPr id="37" name="TextBox 37"/>
          <p:cNvSpPr txBox="1"/>
          <p:nvPr/>
        </p:nvSpPr>
        <p:spPr>
          <a:xfrm>
            <a:off x="6763559" y="2171694"/>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Reaching New Audiences</a:t>
            </a:r>
          </a:p>
        </p:txBody>
      </p:sp>
      <p:sp>
        <p:nvSpPr>
          <p:cNvPr id="39" name="TextBox 39"/>
          <p:cNvSpPr txBox="1"/>
          <p:nvPr/>
        </p:nvSpPr>
        <p:spPr>
          <a:xfrm>
            <a:off x="6763559" y="3078026"/>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Innovative Earn and Learn </a:t>
            </a:r>
          </a:p>
        </p:txBody>
      </p:sp>
      <p:sp>
        <p:nvSpPr>
          <p:cNvPr id="41" name="TextBox 41"/>
          <p:cNvSpPr txBox="1"/>
          <p:nvPr/>
        </p:nvSpPr>
        <p:spPr>
          <a:xfrm>
            <a:off x="6763560" y="3936766"/>
            <a:ext cx="3578809" cy="269817"/>
          </a:xfrm>
          <a:prstGeom prst="rect">
            <a:avLst/>
          </a:prstGeom>
        </p:spPr>
        <p:txBody>
          <a:bodyPr wrap="square"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Faculty and Educator Development </a:t>
            </a:r>
          </a:p>
        </p:txBody>
      </p:sp>
      <p:sp>
        <p:nvSpPr>
          <p:cNvPr id="42" name="Freeform 42"/>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7">
              <a:extLst>
                <a:ext uri="{96DAC541-7B7A-43D3-8B79-37D633B846F1}">
                  <asvg:svgBlip xmlns:asvg="http://schemas.microsoft.com/office/drawing/2016/SVG/main" r:embed="rId8"/>
                </a:ext>
              </a:extLst>
            </a:blip>
            <a:stretch>
              <a:fillRect t="-23484"/>
            </a:stretch>
          </a:blipFill>
        </p:spPr>
      </p:sp>
      <p:sp>
        <p:nvSpPr>
          <p:cNvPr id="43" name="Freeform 43"/>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44" name="Freeform 44"/>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45" name="Freeform 45"/>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46" name="Freeform 46"/>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5">
              <a:extLst>
                <a:ext uri="{96DAC541-7B7A-43D3-8B79-37D633B846F1}">
                  <asvg:svgBlip xmlns:asvg="http://schemas.microsoft.com/office/drawing/2016/SVG/main" r:embed="rId16"/>
                </a:ext>
              </a:extLst>
            </a:blip>
            <a:stretch>
              <a:fillRect t="-561128"/>
            </a:stretch>
          </a:blipFill>
        </p:spPr>
      </p:sp>
      <p:sp>
        <p:nvSpPr>
          <p:cNvPr id="47" name="Freeform 47"/>
          <p:cNvSpPr/>
          <p:nvPr/>
        </p:nvSpPr>
        <p:spPr>
          <a:xfrm flipH="1">
            <a:off x="11362267" y="5851492"/>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48" name="TextBox 41">
            <a:extLst>
              <a:ext uri="{FF2B5EF4-FFF2-40B4-BE49-F238E27FC236}">
                <a16:creationId xmlns:a16="http://schemas.microsoft.com/office/drawing/2014/main" id="{1C771949-BD59-44F6-B06E-2B15D3A8B2E6}"/>
              </a:ext>
            </a:extLst>
          </p:cNvPr>
          <p:cNvSpPr txBox="1"/>
          <p:nvPr/>
        </p:nvSpPr>
        <p:spPr>
          <a:xfrm>
            <a:off x="6763560" y="4761540"/>
            <a:ext cx="3578809" cy="269817"/>
          </a:xfrm>
          <a:prstGeom prst="rect">
            <a:avLst/>
          </a:prstGeom>
        </p:spPr>
        <p:txBody>
          <a:bodyPr wrap="square"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Partnering with Industry </a:t>
            </a:r>
          </a:p>
        </p:txBody>
      </p:sp>
      <p:sp>
        <p:nvSpPr>
          <p:cNvPr id="53" name="Freeform 9">
            <a:extLst>
              <a:ext uri="{FF2B5EF4-FFF2-40B4-BE49-F238E27FC236}">
                <a16:creationId xmlns:a16="http://schemas.microsoft.com/office/drawing/2014/main" id="{4C0A4A29-7156-41E8-B87A-EC9D31518EF0}"/>
              </a:ext>
            </a:extLst>
          </p:cNvPr>
          <p:cNvSpPr/>
          <p:nvPr/>
        </p:nvSpPr>
        <p:spPr>
          <a:xfrm>
            <a:off x="6031531" y="2150788"/>
            <a:ext cx="327139" cy="327139"/>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76200" cap="sq">
            <a:solidFill>
              <a:schemeClr val="bg1"/>
            </a:solidFill>
            <a:prstDash val="solid"/>
            <a:miter/>
          </a:ln>
        </p:spPr>
      </p:sp>
      <p:sp>
        <p:nvSpPr>
          <p:cNvPr id="54" name="Freeform 9">
            <a:extLst>
              <a:ext uri="{FF2B5EF4-FFF2-40B4-BE49-F238E27FC236}">
                <a16:creationId xmlns:a16="http://schemas.microsoft.com/office/drawing/2014/main" id="{F083C1E7-24BB-4D13-B528-E20FA097614C}"/>
              </a:ext>
            </a:extLst>
          </p:cNvPr>
          <p:cNvSpPr/>
          <p:nvPr/>
        </p:nvSpPr>
        <p:spPr>
          <a:xfrm>
            <a:off x="6026451" y="3067279"/>
            <a:ext cx="327139" cy="327139"/>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76200" cap="sq">
            <a:solidFill>
              <a:schemeClr val="bg1"/>
            </a:solidFill>
            <a:prstDash val="solid"/>
            <a:miter/>
          </a:ln>
        </p:spPr>
      </p:sp>
      <p:sp>
        <p:nvSpPr>
          <p:cNvPr id="55" name="Freeform 9">
            <a:extLst>
              <a:ext uri="{FF2B5EF4-FFF2-40B4-BE49-F238E27FC236}">
                <a16:creationId xmlns:a16="http://schemas.microsoft.com/office/drawing/2014/main" id="{810640FC-759E-444F-A4D0-FB54E8016E00}"/>
              </a:ext>
            </a:extLst>
          </p:cNvPr>
          <p:cNvSpPr/>
          <p:nvPr/>
        </p:nvSpPr>
        <p:spPr>
          <a:xfrm>
            <a:off x="6036611" y="3909965"/>
            <a:ext cx="327139" cy="327139"/>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76200" cap="sq">
            <a:solidFill>
              <a:schemeClr val="bg1"/>
            </a:solidFill>
            <a:prstDash val="solid"/>
            <a:miter/>
          </a:ln>
        </p:spPr>
      </p:sp>
      <p:sp>
        <p:nvSpPr>
          <p:cNvPr id="56" name="Freeform 9">
            <a:extLst>
              <a:ext uri="{FF2B5EF4-FFF2-40B4-BE49-F238E27FC236}">
                <a16:creationId xmlns:a16="http://schemas.microsoft.com/office/drawing/2014/main" id="{837002BE-818D-40FD-A450-8FF2AA64F880}"/>
              </a:ext>
            </a:extLst>
          </p:cNvPr>
          <p:cNvSpPr/>
          <p:nvPr/>
        </p:nvSpPr>
        <p:spPr>
          <a:xfrm>
            <a:off x="6031531" y="4790909"/>
            <a:ext cx="327139" cy="327139"/>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76200" cap="sq">
            <a:solidFill>
              <a:schemeClr val="bg1"/>
            </a:solidFill>
            <a:prstDash val="solid"/>
            <a:miter/>
          </a:ln>
        </p:spPr>
      </p:sp>
      <p:sp>
        <p:nvSpPr>
          <p:cNvPr id="2" name="TextBox 1">
            <a:extLst>
              <a:ext uri="{FF2B5EF4-FFF2-40B4-BE49-F238E27FC236}">
                <a16:creationId xmlns:a16="http://schemas.microsoft.com/office/drawing/2014/main" id="{448EFE20-8FF1-4FA2-B1B6-5BB7583F9B1C}"/>
              </a:ext>
            </a:extLst>
          </p:cNvPr>
          <p:cNvSpPr txBox="1"/>
          <p:nvPr/>
        </p:nvSpPr>
        <p:spPr>
          <a:xfrm>
            <a:off x="748629" y="4751849"/>
            <a:ext cx="4109260" cy="912814"/>
          </a:xfrm>
          <a:prstGeom prst="rect">
            <a:avLst/>
          </a:prstGeom>
          <a:noFill/>
        </p:spPr>
        <p:txBody>
          <a:bodyPr wrap="square" rtlCol="0">
            <a:spAutoFit/>
          </a:bodyPr>
          <a:lstStyle/>
          <a:p>
            <a:r>
              <a:rPr lang="en-US" sz="1333">
                <a:latin typeface="Public Sans" panose="020B0604020202020204" charset="0"/>
              </a:rPr>
              <a:t>Ohio TechNet’s strategic focus areas provide partners with best practices, models, and technical assistance to address the critical workforce needs in the state</a:t>
            </a:r>
          </a:p>
        </p:txBody>
      </p:sp>
      <p:pic>
        <p:nvPicPr>
          <p:cNvPr id="38" name="Picture 37">
            <a:extLst>
              <a:ext uri="{FF2B5EF4-FFF2-40B4-BE49-F238E27FC236}">
                <a16:creationId xmlns:a16="http://schemas.microsoft.com/office/drawing/2014/main" id="{AFD72FDE-5C51-44FF-9C7F-5ADB3B6CE5EC}"/>
              </a:ext>
            </a:extLst>
          </p:cNvPr>
          <p:cNvPicPr>
            <a:picLocks noChangeAspect="1"/>
          </p:cNvPicPr>
          <p:nvPr/>
        </p:nvPicPr>
        <p:blipFill>
          <a:blip r:embed="rId19">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956517" y="5943472"/>
            <a:ext cx="2405750" cy="642213"/>
          </a:xfrm>
          <a:prstGeom prst="rect">
            <a:avLst/>
          </a:prstGeom>
        </p:spPr>
      </p:pic>
    </p:spTree>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237831"/>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sp>
        <p:nvSpPr>
          <p:cNvPr id="3" name="Freeform 3"/>
          <p:cNvSpPr/>
          <p:nvPr/>
        </p:nvSpPr>
        <p:spPr>
          <a:xfrm rot="5400000">
            <a:off x="2997593" y="3431273"/>
            <a:ext cx="4166429" cy="10416"/>
          </a:xfrm>
          <a:custGeom>
            <a:avLst/>
            <a:gdLst/>
            <a:ahLst/>
            <a:cxnLst/>
            <a:rect l="l" t="t" r="r" b="b"/>
            <a:pathLst>
              <a:path w="6249644" h="15624">
                <a:moveTo>
                  <a:pt x="0" y="0"/>
                </a:moveTo>
                <a:lnTo>
                  <a:pt x="6249644" y="0"/>
                </a:lnTo>
                <a:lnTo>
                  <a:pt x="6249644" y="15624"/>
                </a:lnTo>
                <a:lnTo>
                  <a:pt x="0" y="156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20" name="Group 20"/>
          <p:cNvGrpSpPr/>
          <p:nvPr/>
        </p:nvGrpSpPr>
        <p:grpSpPr>
          <a:xfrm rot="-10800000">
            <a:off x="9455565" y="-908395"/>
            <a:ext cx="3413055" cy="1631113"/>
            <a:chOff x="0" y="0"/>
            <a:chExt cx="1177416" cy="562692"/>
          </a:xfrm>
        </p:grpSpPr>
        <p:sp>
          <p:nvSpPr>
            <p:cNvPr id="21" name="Freeform 21"/>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p:cNvGrpSpPr/>
          <p:nvPr/>
        </p:nvGrpSpPr>
        <p:grpSpPr>
          <a:xfrm rot="-10800000">
            <a:off x="7688712" y="-416626"/>
            <a:ext cx="3817489" cy="798667"/>
            <a:chOff x="0" y="0"/>
            <a:chExt cx="3054608" cy="639062"/>
          </a:xfrm>
        </p:grpSpPr>
        <p:sp>
          <p:nvSpPr>
            <p:cNvPr id="24" name="Freeform 24"/>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p:cNvGrpSpPr/>
          <p:nvPr/>
        </p:nvGrpSpPr>
        <p:grpSpPr>
          <a:xfrm>
            <a:off x="-448742" y="6167388"/>
            <a:ext cx="5866087" cy="1631113"/>
            <a:chOff x="0" y="0"/>
            <a:chExt cx="2023648" cy="562692"/>
          </a:xfrm>
        </p:grpSpPr>
        <p:sp>
          <p:nvSpPr>
            <p:cNvPr id="27" name="Freeform 27"/>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p:cNvGrpSpPr/>
          <p:nvPr/>
        </p:nvGrpSpPr>
        <p:grpSpPr>
          <a:xfrm>
            <a:off x="-448742" y="5783400"/>
            <a:ext cx="1782068" cy="767974"/>
            <a:chOff x="0" y="0"/>
            <a:chExt cx="1482931" cy="639062"/>
          </a:xfrm>
        </p:grpSpPr>
        <p:sp>
          <p:nvSpPr>
            <p:cNvPr id="30" name="Freeform 30"/>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38" name="TextBox 38"/>
          <p:cNvSpPr txBox="1"/>
          <p:nvPr/>
        </p:nvSpPr>
        <p:spPr>
          <a:xfrm>
            <a:off x="358270" y="2483570"/>
            <a:ext cx="4816377" cy="2400657"/>
          </a:xfrm>
          <a:prstGeom prst="rect">
            <a:avLst/>
          </a:prstGeom>
        </p:spPr>
        <p:txBody>
          <a:bodyPr wrap="square" lIns="0" tIns="0" rIns="0" bIns="0" rtlCol="0" anchor="t">
            <a:spAutoFit/>
          </a:bodyPr>
          <a:lstStyle/>
          <a:p>
            <a:r>
              <a:rPr lang="en-US" sz="6000" b="1" dirty="0">
                <a:latin typeface="Aptos"/>
                <a:cs typeface="Arial"/>
              </a:rPr>
              <a:t>MORNING </a:t>
            </a:r>
            <a:br>
              <a:rPr lang="en-US" sz="6000" b="1" dirty="0">
                <a:latin typeface="Aptos"/>
                <a:cs typeface="Arial"/>
              </a:rPr>
            </a:br>
            <a:r>
              <a:rPr lang="en-US" sz="6000" b="1" dirty="0">
                <a:latin typeface="Aptos"/>
                <a:cs typeface="Arial"/>
              </a:rPr>
              <a:t>WARM UP</a:t>
            </a:r>
          </a:p>
          <a:p>
            <a:pPr marL="171450" indent="-171450">
              <a:buFont typeface="Arial" panose="020B0604020202020204" pitchFamily="34" charset="0"/>
              <a:buChar char="•"/>
            </a:pPr>
            <a:endParaRPr lang="en-US" sz="3200" dirty="0">
              <a:latin typeface="Aptos" panose="020B0004020202020204" pitchFamily="34" charset="0"/>
              <a:cs typeface="Arial" panose="020B0604020202020204" pitchFamily="34" charset="0"/>
            </a:endParaRPr>
          </a:p>
        </p:txBody>
      </p:sp>
      <p:sp>
        <p:nvSpPr>
          <p:cNvPr id="42" name="Freeform 42"/>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6">
              <a:extLst>
                <a:ext uri="{96DAC541-7B7A-43D3-8B79-37D633B846F1}">
                  <asvg:svgBlip xmlns:asvg="http://schemas.microsoft.com/office/drawing/2016/SVG/main" r:embed="rId7"/>
                </a:ext>
              </a:extLst>
            </a:blip>
            <a:stretch>
              <a:fillRect t="-23484"/>
            </a:stretch>
          </a:blipFill>
        </p:spPr>
      </p:sp>
      <p:sp>
        <p:nvSpPr>
          <p:cNvPr id="43" name="Freeform 43"/>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4" name="Freeform 44"/>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45" name="Freeform 45"/>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46" name="Freeform 46"/>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4">
              <a:extLst>
                <a:ext uri="{96DAC541-7B7A-43D3-8B79-37D633B846F1}">
                  <asvg:svgBlip xmlns:asvg="http://schemas.microsoft.com/office/drawing/2016/SVG/main" r:embed="rId15"/>
                </a:ext>
              </a:extLst>
            </a:blip>
            <a:stretch>
              <a:fillRect t="-561128"/>
            </a:stretch>
          </a:blipFill>
        </p:spPr>
      </p:sp>
      <p:sp>
        <p:nvSpPr>
          <p:cNvPr id="47" name="Freeform 47"/>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6">
              <a:extLst>
                <a:ext uri="{96DAC541-7B7A-43D3-8B79-37D633B846F1}">
                  <asvg:svgBlip xmlns:asvg="http://schemas.microsoft.com/office/drawing/2016/SVG/main" r:embed="rId17"/>
                </a:ext>
              </a:extLst>
            </a:blip>
            <a:stretch>
              <a:fillRect/>
            </a:stretch>
          </a:blipFill>
        </p:spPr>
      </p:sp>
      <p:pic>
        <p:nvPicPr>
          <p:cNvPr id="54" name="Picture 53">
            <a:extLst>
              <a:ext uri="{FF2B5EF4-FFF2-40B4-BE49-F238E27FC236}">
                <a16:creationId xmlns:a16="http://schemas.microsoft.com/office/drawing/2014/main" id="{3067D24A-1042-4329-83B8-3078934EFA11}"/>
              </a:ext>
            </a:extLst>
          </p:cNvPr>
          <p:cNvPicPr>
            <a:picLocks noChangeAspect="1"/>
          </p:cNvPicPr>
          <p:nvPr/>
        </p:nvPicPr>
        <p:blipFill>
          <a:blip r:embed="rId18">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42292" y="42194"/>
            <a:ext cx="2723636" cy="727072"/>
          </a:xfrm>
          <a:prstGeom prst="rect">
            <a:avLst/>
          </a:prstGeom>
        </p:spPr>
      </p:pic>
      <p:pic>
        <p:nvPicPr>
          <p:cNvPr id="8" name="Picture 7">
            <a:extLst>
              <a:ext uri="{FF2B5EF4-FFF2-40B4-BE49-F238E27FC236}">
                <a16:creationId xmlns:a16="http://schemas.microsoft.com/office/drawing/2014/main" id="{3E5E90F9-C1C5-4984-8DFB-BD7C7D38204F}"/>
              </a:ext>
            </a:extLst>
          </p:cNvPr>
          <p:cNvPicPr>
            <a:picLocks noChangeAspect="1"/>
          </p:cNvPicPr>
          <p:nvPr/>
        </p:nvPicPr>
        <p:blipFill rotWithShape="1">
          <a:blip r:embed="rId19">
            <a:extLst>
              <a:ext uri="{28A0092B-C50C-407E-A947-70E740481C1C}">
                <a14:useLocalDpi xmlns:a14="http://schemas.microsoft.com/office/drawing/2010/main" val="0"/>
              </a:ext>
            </a:extLst>
          </a:blip>
          <a:srcRect l="31938"/>
          <a:stretch/>
        </p:blipFill>
        <p:spPr>
          <a:xfrm rot="5400000">
            <a:off x="9304134" y="389858"/>
            <a:ext cx="2002166" cy="2269307"/>
          </a:xfrm>
          <a:prstGeom prst="rect">
            <a:avLst/>
          </a:prstGeom>
        </p:spPr>
      </p:pic>
      <p:pic>
        <p:nvPicPr>
          <p:cNvPr id="10" name="Picture 9">
            <a:extLst>
              <a:ext uri="{FF2B5EF4-FFF2-40B4-BE49-F238E27FC236}">
                <a16:creationId xmlns:a16="http://schemas.microsoft.com/office/drawing/2014/main" id="{C6660756-9FC9-4100-869D-BBE5E8BE7910}"/>
              </a:ext>
            </a:extLst>
          </p:cNvPr>
          <p:cNvPicPr>
            <a:picLocks noChangeAspect="1"/>
          </p:cNvPicPr>
          <p:nvPr/>
        </p:nvPicPr>
        <p:blipFill rotWithShape="1">
          <a:blip r:embed="rId20">
            <a:extLst>
              <a:ext uri="{28A0092B-C50C-407E-A947-70E740481C1C}">
                <a14:useLocalDpi xmlns:a14="http://schemas.microsoft.com/office/drawing/2010/main" val="0"/>
              </a:ext>
            </a:extLst>
          </a:blip>
          <a:srcRect l="22838" t="22909" r="18408" b="18317"/>
          <a:stretch/>
        </p:blipFill>
        <p:spPr>
          <a:xfrm>
            <a:off x="9170564" y="2583336"/>
            <a:ext cx="2269307" cy="1922129"/>
          </a:xfrm>
          <a:prstGeom prst="rect">
            <a:avLst/>
          </a:prstGeom>
        </p:spPr>
      </p:pic>
      <p:pic>
        <p:nvPicPr>
          <p:cNvPr id="12" name="Picture 11">
            <a:extLst>
              <a:ext uri="{FF2B5EF4-FFF2-40B4-BE49-F238E27FC236}">
                <a16:creationId xmlns:a16="http://schemas.microsoft.com/office/drawing/2014/main" id="{822535A1-3831-46C6-A68E-38B879551ECA}"/>
              </a:ext>
            </a:extLst>
          </p:cNvPr>
          <p:cNvPicPr>
            <a:picLocks noChangeAspect="1"/>
          </p:cNvPicPr>
          <p:nvPr/>
        </p:nvPicPr>
        <p:blipFill rotWithShape="1">
          <a:blip r:embed="rId21">
            <a:extLst>
              <a:ext uri="{28A0092B-C50C-407E-A947-70E740481C1C}">
                <a14:useLocalDpi xmlns:a14="http://schemas.microsoft.com/office/drawing/2010/main" val="0"/>
              </a:ext>
            </a:extLst>
          </a:blip>
          <a:srcRect t="28771"/>
          <a:stretch/>
        </p:blipFill>
        <p:spPr>
          <a:xfrm>
            <a:off x="9170565" y="4589259"/>
            <a:ext cx="2269308" cy="2155196"/>
          </a:xfrm>
          <a:prstGeom prst="rect">
            <a:avLst/>
          </a:prstGeom>
        </p:spPr>
      </p:pic>
      <p:pic>
        <p:nvPicPr>
          <p:cNvPr id="14" name="Picture 13">
            <a:extLst>
              <a:ext uri="{FF2B5EF4-FFF2-40B4-BE49-F238E27FC236}">
                <a16:creationId xmlns:a16="http://schemas.microsoft.com/office/drawing/2014/main" id="{79CB322C-C36D-4DB9-B02C-047C0AEC7637}"/>
              </a:ext>
            </a:extLst>
          </p:cNvPr>
          <p:cNvPicPr>
            <a:picLocks noChangeAspect="1"/>
          </p:cNvPicPr>
          <p:nvPr/>
        </p:nvPicPr>
        <p:blipFill rotWithShape="1">
          <a:blip r:embed="rId22">
            <a:extLst>
              <a:ext uri="{28A0092B-C50C-407E-A947-70E740481C1C}">
                <a14:useLocalDpi xmlns:a14="http://schemas.microsoft.com/office/drawing/2010/main" val="0"/>
              </a:ext>
            </a:extLst>
          </a:blip>
          <a:srcRect b="8542"/>
          <a:stretch/>
        </p:blipFill>
        <p:spPr>
          <a:xfrm>
            <a:off x="6202177" y="560838"/>
            <a:ext cx="2723636" cy="2984086"/>
          </a:xfrm>
          <a:prstGeom prst="rect">
            <a:avLst/>
          </a:prstGeom>
        </p:spPr>
      </p:pic>
      <p:pic>
        <p:nvPicPr>
          <p:cNvPr id="16" name="Picture 15">
            <a:extLst>
              <a:ext uri="{FF2B5EF4-FFF2-40B4-BE49-F238E27FC236}">
                <a16:creationId xmlns:a16="http://schemas.microsoft.com/office/drawing/2014/main" id="{BDF7A4B2-2853-43D2-98C0-6A4EC7C9F4A7}"/>
              </a:ext>
            </a:extLst>
          </p:cNvPr>
          <p:cNvPicPr>
            <a:picLocks noChangeAspect="1"/>
          </p:cNvPicPr>
          <p:nvPr/>
        </p:nvPicPr>
        <p:blipFill rotWithShape="1">
          <a:blip r:embed="rId23">
            <a:extLst>
              <a:ext uri="{28A0092B-C50C-407E-A947-70E740481C1C}">
                <a14:useLocalDpi xmlns:a14="http://schemas.microsoft.com/office/drawing/2010/main" val="0"/>
              </a:ext>
            </a:extLst>
          </a:blip>
          <a:srcRect b="14762"/>
          <a:stretch/>
        </p:blipFill>
        <p:spPr>
          <a:xfrm>
            <a:off x="6207386" y="3660858"/>
            <a:ext cx="2713217" cy="3083597"/>
          </a:xfrm>
          <a:prstGeom prst="rect">
            <a:avLst/>
          </a:prstGeom>
        </p:spPr>
      </p:pic>
    </p:spTree>
    <p:extLst>
      <p:ext uri="{BB962C8B-B14F-4D97-AF65-F5344CB8AC3E}">
        <p14:creationId xmlns:p14="http://schemas.microsoft.com/office/powerpoint/2010/main" val="2026029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85761-6888-FFFF-FCDC-E5B8EDC5672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3B01673-DED6-F8F0-68D3-C91AC15E9901}"/>
              </a:ext>
            </a:extLst>
          </p:cNvPr>
          <p:cNvSpPr/>
          <p:nvPr/>
        </p:nvSpPr>
        <p:spPr>
          <a:xfrm flipH="1" flipV="1">
            <a:off x="0" y="-237831"/>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grpSp>
        <p:nvGrpSpPr>
          <p:cNvPr id="20" name="Group 20">
            <a:extLst>
              <a:ext uri="{FF2B5EF4-FFF2-40B4-BE49-F238E27FC236}">
                <a16:creationId xmlns:a16="http://schemas.microsoft.com/office/drawing/2014/main" id="{3CEDBB2B-52C6-F5D6-07E5-DBDB36877308}"/>
              </a:ext>
            </a:extLst>
          </p:cNvPr>
          <p:cNvGrpSpPr/>
          <p:nvPr/>
        </p:nvGrpSpPr>
        <p:grpSpPr>
          <a:xfrm rot="-10800000">
            <a:off x="9455565" y="-908395"/>
            <a:ext cx="3413055" cy="1631113"/>
            <a:chOff x="0" y="0"/>
            <a:chExt cx="1177416" cy="562692"/>
          </a:xfrm>
        </p:grpSpPr>
        <p:sp>
          <p:nvSpPr>
            <p:cNvPr id="21" name="Freeform 21">
              <a:extLst>
                <a:ext uri="{FF2B5EF4-FFF2-40B4-BE49-F238E27FC236}">
                  <a16:creationId xmlns:a16="http://schemas.microsoft.com/office/drawing/2014/main" id="{A4EC4309-E72D-8958-07B2-251A4EF2284B}"/>
                </a:ext>
              </a:extLst>
            </p:cNvPr>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a:extLst>
                <a:ext uri="{FF2B5EF4-FFF2-40B4-BE49-F238E27FC236}">
                  <a16:creationId xmlns:a16="http://schemas.microsoft.com/office/drawing/2014/main" id="{B1A1B1C2-EA43-C4E0-72B9-252712754484}"/>
                </a:ext>
              </a:extLst>
            </p:cNvPr>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a:extLst>
              <a:ext uri="{FF2B5EF4-FFF2-40B4-BE49-F238E27FC236}">
                <a16:creationId xmlns:a16="http://schemas.microsoft.com/office/drawing/2014/main" id="{B8B254B5-2C8A-EFDB-0181-3E452311F53E}"/>
              </a:ext>
            </a:extLst>
          </p:cNvPr>
          <p:cNvGrpSpPr/>
          <p:nvPr/>
        </p:nvGrpSpPr>
        <p:grpSpPr>
          <a:xfrm rot="-10800000">
            <a:off x="7688712" y="-416626"/>
            <a:ext cx="3817489" cy="798667"/>
            <a:chOff x="0" y="0"/>
            <a:chExt cx="3054608" cy="639062"/>
          </a:xfrm>
        </p:grpSpPr>
        <p:sp>
          <p:nvSpPr>
            <p:cNvPr id="24" name="Freeform 24">
              <a:extLst>
                <a:ext uri="{FF2B5EF4-FFF2-40B4-BE49-F238E27FC236}">
                  <a16:creationId xmlns:a16="http://schemas.microsoft.com/office/drawing/2014/main" id="{EB57F2BD-7198-D995-5C9C-6338FAE81154}"/>
                </a:ext>
              </a:extLst>
            </p:cNvPr>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a:extLst>
                <a:ext uri="{FF2B5EF4-FFF2-40B4-BE49-F238E27FC236}">
                  <a16:creationId xmlns:a16="http://schemas.microsoft.com/office/drawing/2014/main" id="{37461721-B9CA-7AC5-F1FD-FE19555A0F64}"/>
                </a:ext>
              </a:extLst>
            </p:cNvPr>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a:extLst>
              <a:ext uri="{FF2B5EF4-FFF2-40B4-BE49-F238E27FC236}">
                <a16:creationId xmlns:a16="http://schemas.microsoft.com/office/drawing/2014/main" id="{49906A64-BF53-D45E-A923-DD74DF7833AB}"/>
              </a:ext>
            </a:extLst>
          </p:cNvPr>
          <p:cNvGrpSpPr/>
          <p:nvPr/>
        </p:nvGrpSpPr>
        <p:grpSpPr>
          <a:xfrm>
            <a:off x="-448742" y="6167388"/>
            <a:ext cx="5866087" cy="1631113"/>
            <a:chOff x="0" y="0"/>
            <a:chExt cx="2023648" cy="562692"/>
          </a:xfrm>
        </p:grpSpPr>
        <p:sp>
          <p:nvSpPr>
            <p:cNvPr id="27" name="Freeform 27">
              <a:extLst>
                <a:ext uri="{FF2B5EF4-FFF2-40B4-BE49-F238E27FC236}">
                  <a16:creationId xmlns:a16="http://schemas.microsoft.com/office/drawing/2014/main" id="{11AE8CB7-8C96-8F88-0EE8-69D3680173C4}"/>
                </a:ext>
              </a:extLst>
            </p:cNvPr>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a:extLst>
                <a:ext uri="{FF2B5EF4-FFF2-40B4-BE49-F238E27FC236}">
                  <a16:creationId xmlns:a16="http://schemas.microsoft.com/office/drawing/2014/main" id="{5F852BB6-71EA-DBF0-37AD-07D1D9B7F0C2}"/>
                </a:ext>
              </a:extLst>
            </p:cNvPr>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a:extLst>
              <a:ext uri="{FF2B5EF4-FFF2-40B4-BE49-F238E27FC236}">
                <a16:creationId xmlns:a16="http://schemas.microsoft.com/office/drawing/2014/main" id="{957EA453-BF58-1D0B-0322-D6B6DC5F954A}"/>
              </a:ext>
            </a:extLst>
          </p:cNvPr>
          <p:cNvGrpSpPr/>
          <p:nvPr/>
        </p:nvGrpSpPr>
        <p:grpSpPr>
          <a:xfrm>
            <a:off x="-448742" y="5783400"/>
            <a:ext cx="1782068" cy="767974"/>
            <a:chOff x="0" y="0"/>
            <a:chExt cx="1482931" cy="639062"/>
          </a:xfrm>
        </p:grpSpPr>
        <p:sp>
          <p:nvSpPr>
            <p:cNvPr id="30" name="Freeform 30">
              <a:extLst>
                <a:ext uri="{FF2B5EF4-FFF2-40B4-BE49-F238E27FC236}">
                  <a16:creationId xmlns:a16="http://schemas.microsoft.com/office/drawing/2014/main" id="{33D6D10B-4082-8CC2-E7BE-4737F2958AE6}"/>
                </a:ext>
              </a:extLst>
            </p:cNvPr>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a:extLst>
                <a:ext uri="{FF2B5EF4-FFF2-40B4-BE49-F238E27FC236}">
                  <a16:creationId xmlns:a16="http://schemas.microsoft.com/office/drawing/2014/main" id="{00777670-545D-6664-9098-E9331B5FD726}"/>
                </a:ext>
              </a:extLst>
            </p:cNvPr>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42" name="Freeform 42">
            <a:extLst>
              <a:ext uri="{FF2B5EF4-FFF2-40B4-BE49-F238E27FC236}">
                <a16:creationId xmlns:a16="http://schemas.microsoft.com/office/drawing/2014/main" id="{F87058E3-8B7E-E968-A348-5F40021475A1}"/>
              </a:ext>
            </a:extLst>
          </p:cNvPr>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4">
              <a:extLst>
                <a:ext uri="{96DAC541-7B7A-43D3-8B79-37D633B846F1}">
                  <asvg:svgBlip xmlns:asvg="http://schemas.microsoft.com/office/drawing/2016/SVG/main" r:embed="rId5"/>
                </a:ext>
              </a:extLst>
            </a:blip>
            <a:stretch>
              <a:fillRect t="-23484"/>
            </a:stretch>
          </a:blipFill>
        </p:spPr>
      </p:sp>
      <p:sp>
        <p:nvSpPr>
          <p:cNvPr id="43" name="Freeform 43">
            <a:extLst>
              <a:ext uri="{FF2B5EF4-FFF2-40B4-BE49-F238E27FC236}">
                <a16:creationId xmlns:a16="http://schemas.microsoft.com/office/drawing/2014/main" id="{6FA954A5-157B-83D0-ACEE-7B55AA634475}"/>
              </a:ext>
            </a:extLst>
          </p:cNvPr>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4" name="Freeform 44">
            <a:extLst>
              <a:ext uri="{FF2B5EF4-FFF2-40B4-BE49-F238E27FC236}">
                <a16:creationId xmlns:a16="http://schemas.microsoft.com/office/drawing/2014/main" id="{E03A887B-46D1-B6C4-F6C5-8304E0CE146A}"/>
              </a:ext>
            </a:extLst>
          </p:cNvPr>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5" name="Freeform 45">
            <a:extLst>
              <a:ext uri="{FF2B5EF4-FFF2-40B4-BE49-F238E27FC236}">
                <a16:creationId xmlns:a16="http://schemas.microsoft.com/office/drawing/2014/main" id="{21BCAFA5-4421-19E0-BD34-FD8AAA150EC4}"/>
              </a:ext>
            </a:extLst>
          </p:cNvPr>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46" name="Freeform 46">
            <a:extLst>
              <a:ext uri="{FF2B5EF4-FFF2-40B4-BE49-F238E27FC236}">
                <a16:creationId xmlns:a16="http://schemas.microsoft.com/office/drawing/2014/main" id="{2E6C1273-100E-7C79-E040-0FF1FC720861}"/>
              </a:ext>
            </a:extLst>
          </p:cNvPr>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2">
              <a:extLst>
                <a:ext uri="{96DAC541-7B7A-43D3-8B79-37D633B846F1}">
                  <asvg:svgBlip xmlns:asvg="http://schemas.microsoft.com/office/drawing/2016/SVG/main" r:embed="rId13"/>
                </a:ext>
              </a:extLst>
            </a:blip>
            <a:stretch>
              <a:fillRect t="-561128"/>
            </a:stretch>
          </a:blipFill>
        </p:spPr>
      </p:sp>
      <p:sp>
        <p:nvSpPr>
          <p:cNvPr id="47" name="Freeform 47">
            <a:extLst>
              <a:ext uri="{FF2B5EF4-FFF2-40B4-BE49-F238E27FC236}">
                <a16:creationId xmlns:a16="http://schemas.microsoft.com/office/drawing/2014/main" id="{ECB90272-F06F-6FAD-A371-4DD4EAE1FA01}"/>
              </a:ext>
            </a:extLst>
          </p:cNvPr>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4">
              <a:extLst>
                <a:ext uri="{96DAC541-7B7A-43D3-8B79-37D633B846F1}">
                  <asvg:svgBlip xmlns:asvg="http://schemas.microsoft.com/office/drawing/2016/SVG/main" r:embed="rId15"/>
                </a:ext>
              </a:extLst>
            </a:blip>
            <a:stretch>
              <a:fillRect/>
            </a:stretch>
          </a:blipFill>
        </p:spPr>
      </p:sp>
      <p:pic>
        <p:nvPicPr>
          <p:cNvPr id="54" name="Picture 53">
            <a:extLst>
              <a:ext uri="{FF2B5EF4-FFF2-40B4-BE49-F238E27FC236}">
                <a16:creationId xmlns:a16="http://schemas.microsoft.com/office/drawing/2014/main" id="{D7060FB3-459F-0860-6DE4-B1E1A9ACE329}"/>
              </a:ext>
            </a:extLst>
          </p:cNvPr>
          <p:cNvPicPr>
            <a:picLocks noChangeAspect="1"/>
          </p:cNvPicPr>
          <p:nvPr/>
        </p:nvPicPr>
        <p:blipFill>
          <a:blip r:embed="rId1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37098" y="58900"/>
            <a:ext cx="2723636" cy="727072"/>
          </a:xfrm>
          <a:prstGeom prst="rect">
            <a:avLst/>
          </a:prstGeom>
        </p:spPr>
      </p:pic>
      <p:sp>
        <p:nvSpPr>
          <p:cNvPr id="3" name="TextBox 2">
            <a:extLst>
              <a:ext uri="{FF2B5EF4-FFF2-40B4-BE49-F238E27FC236}">
                <a16:creationId xmlns:a16="http://schemas.microsoft.com/office/drawing/2014/main" id="{0D230F08-BAF3-E419-BC2B-B8421E9C5EB4}"/>
              </a:ext>
            </a:extLst>
          </p:cNvPr>
          <p:cNvSpPr txBox="1"/>
          <p:nvPr/>
        </p:nvSpPr>
        <p:spPr>
          <a:xfrm>
            <a:off x="642285" y="1094599"/>
            <a:ext cx="7654557" cy="4924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b="1" u="sng" dirty="0">
                <a:latin typeface="Arial"/>
                <a:cs typeface="Arial"/>
              </a:rPr>
              <a:t>Microcredential in Microgrids</a:t>
            </a:r>
            <a:r>
              <a:rPr lang="en-US" sz="1600" b="1" dirty="0">
                <a:latin typeface="Arial"/>
                <a:cs typeface="Arial"/>
              </a:rPr>
              <a:t>, Nancy Pratt of Cleveland State University</a:t>
            </a:r>
            <a:r>
              <a:rPr lang="en-US" sz="1600" dirty="0">
                <a:latin typeface="Arial"/>
                <a:cs typeface="Arial"/>
              </a:rPr>
              <a:t> </a:t>
            </a:r>
            <a:br>
              <a:rPr lang="en-US" sz="2400" dirty="0"/>
            </a:br>
            <a:endParaRPr lang="en-US" sz="1600" b="1" u="sng" dirty="0">
              <a:latin typeface="Arial"/>
              <a:cs typeface="Arial"/>
            </a:endParaRPr>
          </a:p>
          <a:p>
            <a:pPr marL="285750" indent="-285750">
              <a:buFont typeface="Arial"/>
              <a:buChar char="•"/>
            </a:pPr>
            <a:r>
              <a:rPr lang="en-US" sz="1600" b="1" u="sng" dirty="0">
                <a:latin typeface="Arial"/>
                <a:cs typeface="Arial"/>
              </a:rPr>
              <a:t>OTN Updates</a:t>
            </a:r>
            <a:endParaRPr lang="en-US" sz="1600" dirty="0">
              <a:ea typeface="Calibri"/>
              <a:cs typeface="Calibri"/>
            </a:endParaRPr>
          </a:p>
          <a:p>
            <a:pPr marL="742950" lvl="1" indent="-285750">
              <a:buFont typeface="Courier New"/>
              <a:buChar char="o"/>
            </a:pPr>
            <a:r>
              <a:rPr lang="en-US" sz="1600" dirty="0">
                <a:latin typeface="Arial"/>
                <a:cs typeface="Arial"/>
              </a:rPr>
              <a:t>Smart Mfg and Engineering Tech Resources</a:t>
            </a:r>
            <a:endParaRPr lang="en-US" dirty="0"/>
          </a:p>
          <a:p>
            <a:pPr marL="742950" lvl="1" indent="-285750">
              <a:buFont typeface="Courier New"/>
              <a:buChar char="o"/>
            </a:pPr>
            <a:r>
              <a:rPr lang="en-US" sz="1600" dirty="0">
                <a:latin typeface="Arial"/>
                <a:cs typeface="Arial"/>
              </a:rPr>
              <a:t>Guided Pathways for Youth</a:t>
            </a:r>
            <a:endParaRPr lang="en-US" sz="1600" dirty="0">
              <a:ea typeface="Calibri" panose="020F0502020204030204"/>
              <a:cs typeface="Calibri" panose="020F0502020204030204"/>
            </a:endParaRPr>
          </a:p>
          <a:p>
            <a:pPr marL="742950" lvl="1" indent="-285750">
              <a:buFont typeface="Courier New"/>
              <a:buChar char="o"/>
            </a:pPr>
            <a:r>
              <a:rPr lang="en-US" sz="1600" dirty="0">
                <a:latin typeface="Arial"/>
                <a:cs typeface="Arial"/>
              </a:rPr>
              <a:t>Intel SERP Project </a:t>
            </a:r>
            <a:endParaRPr lang="en-US" sz="1600" dirty="0">
              <a:ea typeface="Calibri" panose="020F0502020204030204"/>
              <a:cs typeface="Calibri" panose="020F0502020204030204"/>
            </a:endParaRPr>
          </a:p>
          <a:p>
            <a:pPr marL="742950" lvl="1" indent="-285750">
              <a:buFont typeface="Courier New"/>
              <a:buChar char="o"/>
            </a:pPr>
            <a:r>
              <a:rPr lang="en-US" sz="1600" dirty="0">
                <a:latin typeface="Arial"/>
                <a:cs typeface="Arial"/>
              </a:rPr>
              <a:t>ITAC Internship and Roadmapping Process</a:t>
            </a:r>
          </a:p>
          <a:p>
            <a:pPr marL="742950" lvl="1" indent="-285750">
              <a:buFont typeface="Courier New"/>
              <a:buChar char="o"/>
            </a:pPr>
            <a:r>
              <a:rPr lang="en-US" sz="1600" dirty="0">
                <a:latin typeface="Arial"/>
                <a:cs typeface="Arial"/>
              </a:rPr>
              <a:t>Northshore Manufacturing Workforce Partnership </a:t>
            </a:r>
          </a:p>
          <a:p>
            <a:pPr marL="742950" lvl="1" indent="-285750">
              <a:buFont typeface="Courier New"/>
              <a:buChar char="o"/>
            </a:pPr>
            <a:r>
              <a:rPr lang="en-US" sz="1600" dirty="0">
                <a:latin typeface="Arial"/>
                <a:cs typeface="Arial"/>
              </a:rPr>
              <a:t>OACC Community of Practice </a:t>
            </a:r>
          </a:p>
          <a:p>
            <a:pPr marL="742950" lvl="1" indent="-285750">
              <a:buFont typeface="Courier New"/>
              <a:buChar char="o"/>
            </a:pPr>
            <a:r>
              <a:rPr lang="en-US" sz="1600" dirty="0">
                <a:latin typeface="Arial"/>
                <a:ea typeface="Calibri" panose="020F0502020204030204"/>
                <a:cs typeface="Arial"/>
              </a:rPr>
              <a:t>OACTE Ohio TechNet Breakout Session</a:t>
            </a:r>
            <a:endParaRPr lang="en-US" sz="1600" dirty="0">
              <a:ea typeface="Calibri" panose="020F0502020204030204"/>
              <a:cs typeface="Calibri" panose="020F0502020204030204"/>
            </a:endParaRPr>
          </a:p>
          <a:p>
            <a:pPr algn="l"/>
            <a:endParaRPr lang="en-US" sz="2400" dirty="0">
              <a:ea typeface="Calibri"/>
              <a:cs typeface="Calibri"/>
            </a:endParaRPr>
          </a:p>
          <a:p>
            <a:pPr marL="285750" indent="-285750">
              <a:buFont typeface="Arial"/>
              <a:buChar char="•"/>
            </a:pPr>
            <a:r>
              <a:rPr lang="en-US" sz="1600" b="1" u="sng" dirty="0">
                <a:latin typeface="Arial"/>
                <a:ea typeface="Calibri"/>
                <a:cs typeface="Arial"/>
              </a:rPr>
              <a:t>OTN Open Discussion</a:t>
            </a:r>
            <a:endParaRPr lang="en-US" sz="1600" dirty="0">
              <a:ea typeface="Calibri"/>
              <a:cs typeface="Calibri"/>
            </a:endParaRPr>
          </a:p>
          <a:p>
            <a:pPr marL="742950" lvl="1" indent="-285750">
              <a:buFont typeface="Courier New"/>
              <a:buChar char="o"/>
            </a:pPr>
            <a:r>
              <a:rPr lang="en-US" sz="1600" dirty="0">
                <a:latin typeface="Arial"/>
                <a:ea typeface="Calibri"/>
                <a:cs typeface="Arial"/>
              </a:rPr>
              <a:t>What is your institution hiring for?</a:t>
            </a:r>
          </a:p>
          <a:p>
            <a:pPr marL="742950" lvl="1" indent="-285750">
              <a:buFont typeface="Courier New"/>
              <a:buChar char="o"/>
            </a:pPr>
            <a:r>
              <a:rPr lang="en-US" sz="1600" dirty="0">
                <a:latin typeface="Arial"/>
                <a:ea typeface="Calibri"/>
                <a:cs typeface="Arial"/>
              </a:rPr>
              <a:t>What new grants and projects has your institution started?</a:t>
            </a:r>
          </a:p>
          <a:p>
            <a:pPr marL="742950" lvl="1" indent="-285750">
              <a:buFont typeface="Courier New"/>
              <a:buChar char="o"/>
            </a:pPr>
            <a:r>
              <a:rPr lang="en-US" sz="1600" dirty="0">
                <a:latin typeface="Arial"/>
                <a:ea typeface="Calibri"/>
                <a:cs typeface="Arial"/>
              </a:rPr>
              <a:t>Share your institution's best practices, current needs, and/or ideas for collaboration</a:t>
            </a:r>
            <a:endParaRPr lang="en-US" sz="1600" dirty="0">
              <a:ea typeface="Calibri" panose="020F0502020204030204"/>
              <a:cs typeface="Calibri" panose="020F0502020204030204"/>
            </a:endParaRPr>
          </a:p>
          <a:p>
            <a:pPr marL="742950" lvl="1" indent="-285750">
              <a:buFont typeface="Courier New"/>
              <a:buChar char="o"/>
            </a:pPr>
            <a:r>
              <a:rPr lang="en-US" sz="1600" dirty="0">
                <a:latin typeface="Arial"/>
                <a:ea typeface="Calibri"/>
                <a:cs typeface="Arial"/>
              </a:rPr>
              <a:t>Please share any content to be included in OTN's newsletters and/or your interest in presenting at an upcoming OTN Meeting</a:t>
            </a:r>
            <a:endParaRPr lang="en-US" sz="1600" dirty="0">
              <a:ea typeface="Calibri"/>
              <a:cs typeface="Calibri"/>
            </a:endParaRPr>
          </a:p>
          <a:p>
            <a:endParaRPr lang="en-US" dirty="0">
              <a:ea typeface="Calibri"/>
              <a:cs typeface="Calibri"/>
            </a:endParaRPr>
          </a:p>
        </p:txBody>
      </p:sp>
      <p:pic>
        <p:nvPicPr>
          <p:cNvPr id="4" name="Picture 3" descr="71,500+ Meeting Agenda Stock Illustrations, Royalty-Free Vector Graphics &amp;  Clip Art - iStock | Meeting, Business meeting, Agenda">
            <a:extLst>
              <a:ext uri="{FF2B5EF4-FFF2-40B4-BE49-F238E27FC236}">
                <a16:creationId xmlns:a16="http://schemas.microsoft.com/office/drawing/2014/main" id="{BB4BFE43-DEF5-0B24-E806-B7AF3553C132}"/>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Lst>
          </a:blip>
          <a:stretch>
            <a:fillRect/>
          </a:stretch>
        </p:blipFill>
        <p:spPr>
          <a:xfrm rot="360000">
            <a:off x="7684809" y="597773"/>
            <a:ext cx="4332999" cy="5198680"/>
          </a:xfrm>
          <a:prstGeom prst="rect">
            <a:avLst/>
          </a:prstGeom>
        </p:spPr>
      </p:pic>
    </p:spTree>
    <p:extLst>
      <p:ext uri="{BB962C8B-B14F-4D97-AF65-F5344CB8AC3E}">
        <p14:creationId xmlns:p14="http://schemas.microsoft.com/office/powerpoint/2010/main" val="4245232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olorful cloud in the sky&#10;&#10;AI-generated content may be incorrect.">
            <a:extLst>
              <a:ext uri="{FF2B5EF4-FFF2-40B4-BE49-F238E27FC236}">
                <a16:creationId xmlns:a16="http://schemas.microsoft.com/office/drawing/2014/main" id="{267E5682-48FE-AA10-40CA-F0ED20D248F2}"/>
              </a:ext>
            </a:extLst>
          </p:cNvPr>
          <p:cNvPicPr>
            <a:picLocks noChangeAspect="1"/>
          </p:cNvPicPr>
          <p:nvPr/>
        </p:nvPicPr>
        <p:blipFill>
          <a:blip r:embed="rId2">
            <a:duotone>
              <a:prstClr val="black"/>
              <a:schemeClr val="bg1">
                <a:tint val="45000"/>
                <a:satMod val="400000"/>
              </a:schemeClr>
            </a:duotone>
            <a:alphaModFix amt="10000"/>
          </a:blip>
          <a:srcRect t="20213"/>
          <a:stretch>
            <a:fillRect/>
          </a:stretch>
        </p:blipFill>
        <p:spPr>
          <a:xfrm>
            <a:off x="0" y="0"/>
            <a:ext cx="12191980" cy="6858000"/>
          </a:xfrm>
          <a:prstGeom prst="rect">
            <a:avLst/>
          </a:prstGeom>
        </p:spPr>
      </p:pic>
      <p:sp>
        <p:nvSpPr>
          <p:cNvPr id="2" name="Title 1">
            <a:extLst>
              <a:ext uri="{FF2B5EF4-FFF2-40B4-BE49-F238E27FC236}">
                <a16:creationId xmlns:a16="http://schemas.microsoft.com/office/drawing/2014/main" id="{FDC6D1D9-9F28-2035-AEAB-39890707383B}"/>
              </a:ext>
            </a:extLst>
          </p:cNvPr>
          <p:cNvSpPr>
            <a:spLocks noGrp="1"/>
          </p:cNvSpPr>
          <p:nvPr>
            <p:ph type="ctrTitle"/>
          </p:nvPr>
        </p:nvSpPr>
        <p:spPr>
          <a:xfrm>
            <a:off x="732568" y="1169982"/>
            <a:ext cx="8960072" cy="2736390"/>
          </a:xfrm>
        </p:spPr>
        <p:txBody>
          <a:bodyPr anchor="b">
            <a:normAutofit/>
          </a:bodyPr>
          <a:lstStyle/>
          <a:p>
            <a:pPr algn="l"/>
            <a:r>
              <a:rPr lang="en-US" dirty="0">
                <a:solidFill>
                  <a:schemeClr val="tx2"/>
                </a:solidFill>
              </a:rPr>
              <a:t>Powering the Future: Microgrids Microcredential</a:t>
            </a:r>
          </a:p>
        </p:txBody>
      </p:sp>
      <p:sp>
        <p:nvSpPr>
          <p:cNvPr id="3" name="Subtitle 2">
            <a:extLst>
              <a:ext uri="{FF2B5EF4-FFF2-40B4-BE49-F238E27FC236}">
                <a16:creationId xmlns:a16="http://schemas.microsoft.com/office/drawing/2014/main" id="{FFB6D3B8-81D2-47A4-D9E6-1289C0A85FDF}"/>
              </a:ext>
            </a:extLst>
          </p:cNvPr>
          <p:cNvSpPr>
            <a:spLocks noGrp="1"/>
          </p:cNvSpPr>
          <p:nvPr>
            <p:ph type="subTitle" idx="1"/>
          </p:nvPr>
        </p:nvSpPr>
        <p:spPr>
          <a:xfrm>
            <a:off x="732567" y="4067745"/>
            <a:ext cx="10530318" cy="1949813"/>
          </a:xfrm>
        </p:spPr>
        <p:txBody>
          <a:bodyPr anchor="t">
            <a:normAutofit fontScale="70000" lnSpcReduction="20000"/>
          </a:bodyPr>
          <a:lstStyle/>
          <a:p>
            <a:pPr algn="l"/>
            <a:r>
              <a:rPr lang="en-US" sz="3500" b="1" dirty="0">
                <a:solidFill>
                  <a:schemeClr val="tx2"/>
                </a:solidFill>
                <a:latin typeface="Times New Roman" panose="02020603050405020304" pitchFamily="18" charset="0"/>
                <a:cs typeface="Times New Roman" panose="02020603050405020304" pitchFamily="18" charset="0"/>
              </a:rPr>
              <a:t>Stackable Microcredential in Distributive Energy</a:t>
            </a:r>
          </a:p>
          <a:p>
            <a:pPr algn="l"/>
            <a:r>
              <a:rPr lang="en-US" sz="2200" dirty="0">
                <a:solidFill>
                  <a:schemeClr val="tx2"/>
                </a:solidFill>
                <a:latin typeface="Times New Roman" panose="02020603050405020304" pitchFamily="18" charset="0"/>
                <a:cs typeface="Times New Roman" panose="02020603050405020304" pitchFamily="18" charset="0"/>
              </a:rPr>
              <a:t>Nancy M. Pratt, Ph.D.</a:t>
            </a:r>
            <a:br>
              <a:rPr lang="en-US" sz="2200" dirty="0">
                <a:solidFill>
                  <a:schemeClr val="tx2"/>
                </a:solidFill>
                <a:latin typeface="Times New Roman" panose="02020603050405020304" pitchFamily="18" charset="0"/>
                <a:cs typeface="Times New Roman" panose="02020603050405020304" pitchFamily="18" charset="0"/>
              </a:rPr>
            </a:br>
            <a:r>
              <a:rPr lang="en-US" sz="2200" dirty="0">
                <a:solidFill>
                  <a:schemeClr val="tx2"/>
                </a:solidFill>
                <a:latin typeface="Times New Roman" panose="02020603050405020304" pitchFamily="18" charset="0"/>
                <a:cs typeface="Times New Roman" panose="02020603050405020304" pitchFamily="18" charset="0"/>
              </a:rPr>
              <a:t>Executive Director</a:t>
            </a:r>
            <a:br>
              <a:rPr lang="en-US" sz="2200" dirty="0">
                <a:solidFill>
                  <a:schemeClr val="tx2"/>
                </a:solidFill>
                <a:latin typeface="Times New Roman" panose="02020603050405020304" pitchFamily="18" charset="0"/>
                <a:cs typeface="Times New Roman" panose="02020603050405020304" pitchFamily="18" charset="0"/>
              </a:rPr>
            </a:br>
            <a:r>
              <a:rPr lang="en-US" sz="2200" dirty="0">
                <a:solidFill>
                  <a:schemeClr val="tx2"/>
                </a:solidFill>
                <a:latin typeface="Times New Roman" panose="02020603050405020304" pitchFamily="18" charset="0"/>
                <a:cs typeface="Times New Roman" panose="02020603050405020304" pitchFamily="18" charset="0"/>
              </a:rPr>
              <a:t>Division of Continuing and Extended Education </a:t>
            </a:r>
            <a:br>
              <a:rPr lang="en-US" sz="2200" dirty="0">
                <a:solidFill>
                  <a:schemeClr val="tx2"/>
                </a:solidFill>
                <a:latin typeface="Times New Roman" panose="02020603050405020304" pitchFamily="18" charset="0"/>
                <a:cs typeface="Times New Roman" panose="02020603050405020304" pitchFamily="18" charset="0"/>
              </a:rPr>
            </a:br>
            <a:r>
              <a:rPr lang="en-US" sz="2200" dirty="0">
                <a:solidFill>
                  <a:schemeClr val="tx2"/>
                </a:solidFill>
                <a:latin typeface="Times New Roman" panose="02020603050405020304" pitchFamily="18" charset="0"/>
                <a:cs typeface="Times New Roman" panose="02020603050405020304" pitchFamily="18" charset="0"/>
              </a:rPr>
              <a:t>Cleveland State University</a:t>
            </a:r>
            <a:br>
              <a:rPr lang="en-US" sz="2200" dirty="0">
                <a:solidFill>
                  <a:schemeClr val="tx2"/>
                </a:solidFill>
                <a:latin typeface="Times New Roman" panose="02020603050405020304" pitchFamily="18" charset="0"/>
                <a:cs typeface="Times New Roman" panose="02020603050405020304" pitchFamily="18" charset="0"/>
              </a:rPr>
            </a:br>
            <a:br>
              <a:rPr lang="en-US" sz="2200" dirty="0">
                <a:solidFill>
                  <a:schemeClr val="tx2"/>
                </a:solidFill>
                <a:latin typeface="Times New Roman" panose="02020603050405020304" pitchFamily="18" charset="0"/>
                <a:cs typeface="Times New Roman" panose="02020603050405020304" pitchFamily="18" charset="0"/>
              </a:rPr>
            </a:br>
            <a:r>
              <a:rPr lang="en-US" sz="2200" dirty="0">
                <a:solidFill>
                  <a:schemeClr val="tx2"/>
                </a:solidFill>
                <a:latin typeface="Times New Roman" panose="02020603050405020304" pitchFamily="18" charset="0"/>
                <a:cs typeface="Times New Roman" panose="02020603050405020304" pitchFamily="18" charset="0"/>
                <a:hlinkClick r:id="rId3"/>
              </a:rPr>
              <a:t>n.pratt@csuohio.edu</a:t>
            </a:r>
            <a:br>
              <a:rPr lang="en-US" sz="2200" dirty="0">
                <a:solidFill>
                  <a:schemeClr val="tx2"/>
                </a:solidFill>
                <a:latin typeface="Times New Roman" panose="02020603050405020304" pitchFamily="18" charset="0"/>
                <a:cs typeface="Times New Roman" panose="02020603050405020304" pitchFamily="18" charset="0"/>
              </a:rPr>
            </a:br>
            <a:r>
              <a:rPr lang="en-US" sz="2200" dirty="0">
                <a:solidFill>
                  <a:schemeClr val="tx2"/>
                </a:solidFill>
                <a:latin typeface="Times New Roman" panose="02020603050405020304" pitchFamily="18" charset="0"/>
                <a:cs typeface="Times New Roman" panose="02020603050405020304" pitchFamily="18" charset="0"/>
              </a:rPr>
              <a:t>216-577-2766</a:t>
            </a:r>
          </a:p>
        </p:txBody>
      </p:sp>
    </p:spTree>
    <p:extLst>
      <p:ext uri="{BB962C8B-B14F-4D97-AF65-F5344CB8AC3E}">
        <p14:creationId xmlns:p14="http://schemas.microsoft.com/office/powerpoint/2010/main" val="3101874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9CEEE1-912F-77CD-8807-C7F7D3AC0F5A}"/>
              </a:ext>
            </a:extLst>
          </p:cNvPr>
          <p:cNvSpPr txBox="1"/>
          <p:nvPr/>
        </p:nvSpPr>
        <p:spPr>
          <a:xfrm>
            <a:off x="1146233" y="712254"/>
            <a:ext cx="8287789" cy="563231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rebuchet MS" panose="020B0603020202020204"/>
                <a:ea typeface="+mn-ea"/>
                <a:cs typeface="+mn-cs"/>
              </a:rPr>
              <a:t>How CSU Defines the Microcredential?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t>At Cleveland State University, a microcredential is a rigorous, workforce-focused learning experience that meets the following criteria:</a:t>
            </a:r>
            <a:b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br>
            <a:endPar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prstClr val="black"/>
                </a:solidFill>
                <a:effectLst/>
                <a:uLnTx/>
                <a:uFillTx/>
                <a:latin typeface="Trebuchet MS" panose="020B0603020202020204"/>
                <a:ea typeface="+mn-ea"/>
                <a:cs typeface="+mn-cs"/>
              </a:rPr>
              <a:t>Collaboratively Developed</a:t>
            </a:r>
            <a:b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br>
            <a: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t>Created in partnership with CSU faculty and industry experts to ensure relevance and real-world applicability.</a:t>
            </a:r>
            <a:b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br>
            <a:endPar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prstClr val="black"/>
                </a:solidFill>
                <a:effectLst/>
                <a:uLnTx/>
                <a:uFillTx/>
                <a:latin typeface="Trebuchet MS" panose="020B0603020202020204"/>
                <a:ea typeface="+mn-ea"/>
                <a:cs typeface="+mn-cs"/>
              </a:rPr>
              <a:t>Competency-Based and Industry-Aligned</a:t>
            </a:r>
            <a:b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br>
            <a: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t>Built around measurable learning outcomes and skills that reflect current and emerging workforce needs.</a:t>
            </a:r>
            <a:b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br>
            <a:endPar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prstClr val="black"/>
                </a:solidFill>
                <a:effectLst/>
                <a:uLnTx/>
                <a:uFillTx/>
                <a:latin typeface="Trebuchet MS" panose="020B0603020202020204"/>
                <a:ea typeface="+mn-ea"/>
                <a:cs typeface="+mn-cs"/>
              </a:rPr>
              <a:t>Workforce-Oriented and Stackable</a:t>
            </a:r>
            <a:b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br>
            <a: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t>Designed to offer a clear path to employment, advancement, or further learning, whether through certifications, licensure, or stackable academic credit toward a degree.</a:t>
            </a:r>
          </a:p>
        </p:txBody>
      </p:sp>
    </p:spTree>
    <p:extLst>
      <p:ext uri="{BB962C8B-B14F-4D97-AF65-F5344CB8AC3E}">
        <p14:creationId xmlns:p14="http://schemas.microsoft.com/office/powerpoint/2010/main" val="777122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2036B5-1F69-191A-6680-8EFF3A1D02C1}"/>
              </a:ext>
            </a:extLst>
          </p:cNvPr>
          <p:cNvSpPr txBox="1"/>
          <p:nvPr/>
        </p:nvSpPr>
        <p:spPr>
          <a:xfrm>
            <a:off x="875197" y="612844"/>
            <a:ext cx="8296102" cy="563231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The </a:t>
            </a:r>
            <a:r>
              <a:rPr kumimoji="0" lang="en-US" sz="1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Microcredential in Microgrid Systems</a:t>
            </a: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 is planned as a three-part stackable credential. It begins with a six-week Foundations 1 course.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Foundations 1 </a:t>
            </a: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prepares individuals for the INCOSE ASEP certification exam, a globally recognized credential that strengthens professional credibility in systems engineering and the energy sector.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Prerequisites include (one of the three): </a:t>
            </a:r>
            <a:br>
              <a:rPr kumimoji="0" lang="en-US" sz="1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endPar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Completion of undergraduate engineering coursework at a Junior level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Completion of a technical Associate Degree from an accredited community college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Equivalent experience of 5 years in a technical capacity in the industry, with an energy focus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Development partners</a:t>
            </a: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a:t>
            </a:r>
            <a:b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endPar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Telepath Systems, Inc.</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The International Council on Systems Engineering (INCOSE)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The Cleveland Engineering Society (CES)</a:t>
            </a:r>
          </a:p>
        </p:txBody>
      </p:sp>
    </p:spTree>
    <p:extLst>
      <p:ext uri="{BB962C8B-B14F-4D97-AF65-F5344CB8AC3E}">
        <p14:creationId xmlns:p14="http://schemas.microsoft.com/office/powerpoint/2010/main" val="3169852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C74C6E-EFF4-6738-77DB-E514A9B8D848}"/>
              </a:ext>
            </a:extLst>
          </p:cNvPr>
          <p:cNvSpPr txBox="1"/>
          <p:nvPr/>
        </p:nvSpPr>
        <p:spPr>
          <a:xfrm>
            <a:off x="781396" y="920621"/>
            <a:ext cx="8254539" cy="47089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Microgrids Systems Foundation 1</a:t>
            </a:r>
            <a:r>
              <a:rPr kumimoji="0" lang="en-US" sz="20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 certificate helps participants build critical expertise in sustainable energy systems, supporting knowledge acquisition in two key area blocks: </a:t>
            </a:r>
            <a:br>
              <a:rPr kumimoji="0" lang="en-US" sz="20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endParaRPr kumimoji="0" lang="en-US" sz="20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BLOCK 1</a:t>
            </a:r>
            <a:r>
              <a:rPr kumimoji="0" lang="en-US" sz="20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 This section provides a basic understanding of electricity and its application to modern society's needs, including its origins and history of evolution to modern grid architectures and microgrid forms.</a:t>
            </a:r>
            <a:br>
              <a:rPr kumimoji="0" lang="en-US" sz="20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endParaRPr kumimoji="0" lang="en-US" sz="20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BLOCK 2</a:t>
            </a:r>
            <a:r>
              <a:rPr kumimoji="0" lang="en-US" sz="20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 Introduces systems theory, principles, and methods, with a special focus on their applicability to Microgrids through modeling and simulation capabilities.  </a:t>
            </a:r>
          </a:p>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br>
            <a:r>
              <a:rPr kumimoji="0" lang="en-US" sz="20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Upon completing this Certificate, students will be eligible to apply for the </a:t>
            </a:r>
            <a:r>
              <a:rPr kumimoji="0" lang="en-US" sz="2000" b="1"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INCOSE Associate Systems Engineering Professional (ASEP) certification</a:t>
            </a:r>
            <a:r>
              <a:rPr kumimoji="0" lang="en-US" sz="2000" b="0" i="0" u="none" strike="noStrike" kern="1200" cap="none" spc="0" normalizeH="0" baseline="0" noProof="0" dirty="0">
                <a:ln>
                  <a:noFill/>
                </a:ln>
                <a:solidFill>
                  <a:srgbClr val="4B4B50"/>
                </a:solidFill>
                <a:effectLst/>
                <a:uLnTx/>
                <a:uFillTx/>
                <a:latin typeface="Roboto" panose="02000000000000000000" pitchFamily="2" charset="0"/>
                <a:ea typeface="+mn-ea"/>
                <a:cs typeface="+mn-cs"/>
              </a:rPr>
              <a:t>, which provides a dual certification opportunity.</a:t>
            </a:r>
          </a:p>
        </p:txBody>
      </p:sp>
    </p:spTree>
    <p:extLst>
      <p:ext uri="{BB962C8B-B14F-4D97-AF65-F5344CB8AC3E}">
        <p14:creationId xmlns:p14="http://schemas.microsoft.com/office/powerpoint/2010/main" val="22107784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AIOxJhb.PtGFSUlKbkJcRw"/>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MC_PP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1_CSCC_16x9_ratio">
  <a:themeElements>
    <a:clrScheme name="CSCC color palette">
      <a:dk1>
        <a:srgbClr val="00749B"/>
      </a:dk1>
      <a:lt1>
        <a:srgbClr val="FFFFFF"/>
      </a:lt1>
      <a:dk2>
        <a:srgbClr val="003D52"/>
      </a:dk2>
      <a:lt2>
        <a:srgbClr val="A0ABAA"/>
      </a:lt2>
      <a:accent1>
        <a:srgbClr val="00A4B5"/>
      </a:accent1>
      <a:accent2>
        <a:srgbClr val="99DAE9"/>
      </a:accent2>
      <a:accent3>
        <a:srgbClr val="FFB81C"/>
      </a:accent3>
      <a:accent4>
        <a:srgbClr val="D2D654"/>
      </a:accent4>
      <a:accent5>
        <a:srgbClr val="78BD20"/>
      </a:accent5>
      <a:accent6>
        <a:srgbClr val="636569"/>
      </a:accent6>
      <a:hlink>
        <a:srgbClr val="00A4B5"/>
      </a:hlink>
      <a:folHlink>
        <a:srgbClr val="99DA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98e130b-c41d-43b3-a2e9-0367076db2b0">
      <Terms xmlns="http://schemas.microsoft.com/office/infopath/2007/PartnerControls"/>
    </lcf76f155ced4ddcb4097134ff3c332f>
    <TaxCatchAll xmlns="1671a269-1779-4073-b3e6-1550449daca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187EC51ED2B6844A82AB32FC0F9248B" ma:contentTypeVersion="16" ma:contentTypeDescription="Create a new document." ma:contentTypeScope="" ma:versionID="07ea60633b2b11ce6b270eca754c75b8">
  <xsd:schema xmlns:xsd="http://www.w3.org/2001/XMLSchema" xmlns:xs="http://www.w3.org/2001/XMLSchema" xmlns:p="http://schemas.microsoft.com/office/2006/metadata/properties" xmlns:ns2="898e130b-c41d-43b3-a2e9-0367076db2b0" xmlns:ns3="1671a269-1779-4073-b3e6-1550449daca2" targetNamespace="http://schemas.microsoft.com/office/2006/metadata/properties" ma:root="true" ma:fieldsID="fd8ce745d42228064c886b9bf223bd62" ns2:_="" ns3:_="">
    <xsd:import namespace="898e130b-c41d-43b3-a2e9-0367076db2b0"/>
    <xsd:import namespace="1671a269-1779-4073-b3e6-1550449daca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8e130b-c41d-43b3-a2e9-0367076db2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8b393d6e-3e21-401c-be66-9c7b90428d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71a269-1779-4073-b3e6-1550449daca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56edcbe-ffad-439b-8f6b-171a06ab1d93}" ma:internalName="TaxCatchAll" ma:showField="CatchAllData" ma:web="1671a269-1779-4073-b3e6-1550449daca2">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9FD2D6-7ED4-4B17-81FC-5D9C00427523}">
  <ds:schemaRefs>
    <ds:schemaRef ds:uri="http://schemas.openxmlformats.org/package/2006/metadata/core-properties"/>
    <ds:schemaRef ds:uri="http://www.w3.org/XML/1998/namespace"/>
    <ds:schemaRef ds:uri="http://purl.org/dc/dcmitype/"/>
    <ds:schemaRef ds:uri="http://schemas.microsoft.com/office/2006/documentManagement/types"/>
    <ds:schemaRef ds:uri="http://schemas.microsoft.com/office/2006/metadata/properties"/>
    <ds:schemaRef ds:uri="1671a269-1779-4073-b3e6-1550449daca2"/>
    <ds:schemaRef ds:uri="898e130b-c41d-43b3-a2e9-0367076db2b0"/>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BC757F2E-6A33-4B01-9EAA-FB34C95A41CF}">
  <ds:schemaRefs>
    <ds:schemaRef ds:uri="1671a269-1779-4073-b3e6-1550449daca2"/>
    <ds:schemaRef ds:uri="898e130b-c41d-43b3-a2e9-0367076db2b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D32C81E-03DF-4C79-A517-8C1F424B7B5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75</TotalTime>
  <Words>1700</Words>
  <Application>Microsoft Office PowerPoint</Application>
  <PresentationFormat>Widescreen</PresentationFormat>
  <Paragraphs>191</Paragraphs>
  <Slides>20</Slides>
  <Notes>9</Notes>
  <HiddenSlides>0</HiddenSlides>
  <MMClips>0</MMClips>
  <ScaleCrop>false</ScaleCrop>
  <HeadingPairs>
    <vt:vector size="8" baseType="variant">
      <vt:variant>
        <vt:lpstr>Fonts Used</vt:lpstr>
      </vt:variant>
      <vt:variant>
        <vt:i4>16</vt:i4>
      </vt:variant>
      <vt:variant>
        <vt:lpstr>Theme</vt:lpstr>
      </vt:variant>
      <vt:variant>
        <vt:i4>5</vt:i4>
      </vt:variant>
      <vt:variant>
        <vt:lpstr>Embedded OLE Servers</vt:lpstr>
      </vt:variant>
      <vt:variant>
        <vt:i4>1</vt:i4>
      </vt:variant>
      <vt:variant>
        <vt:lpstr>Slide Titles</vt:lpstr>
      </vt:variant>
      <vt:variant>
        <vt:i4>20</vt:i4>
      </vt:variant>
    </vt:vector>
  </HeadingPairs>
  <TitlesOfParts>
    <vt:vector size="42" baseType="lpstr">
      <vt:lpstr>Aptos</vt:lpstr>
      <vt:lpstr>Arial</vt:lpstr>
      <vt:lpstr>Avenir Book</vt:lpstr>
      <vt:lpstr>Avenir Heavy</vt:lpstr>
      <vt:lpstr>Calibri</vt:lpstr>
      <vt:lpstr>Calibri Light</vt:lpstr>
      <vt:lpstr>Courier New</vt:lpstr>
      <vt:lpstr>Gill Sans MT</vt:lpstr>
      <vt:lpstr>Helvetica</vt:lpstr>
      <vt:lpstr>Public Sans</vt:lpstr>
      <vt:lpstr>Public Sans Bold</vt:lpstr>
      <vt:lpstr>Roboto</vt:lpstr>
      <vt:lpstr>Times New Roman</vt:lpstr>
      <vt:lpstr>Trebuchet MS</vt:lpstr>
      <vt:lpstr>Wingdings</vt:lpstr>
      <vt:lpstr>Wingdings 3</vt:lpstr>
      <vt:lpstr>Office Theme</vt:lpstr>
      <vt:lpstr>MMC_PP Template</vt:lpstr>
      <vt:lpstr>Custom Design</vt:lpstr>
      <vt:lpstr>1_CSCC_16x9_ratio</vt:lpstr>
      <vt:lpstr>Facet</vt:lpstr>
      <vt:lpstr>think-cell Slide</vt:lpstr>
      <vt:lpstr>PowerPoint Presentation</vt:lpstr>
      <vt:lpstr>PowerPoint Presentation</vt:lpstr>
      <vt:lpstr>PowerPoint Presentation</vt:lpstr>
      <vt:lpstr>PowerPoint Presentation</vt:lpstr>
      <vt:lpstr>PowerPoint Presentation</vt:lpstr>
      <vt:lpstr>Powering the Future: Microgrids Microcredential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Northshore Manufacturing Workforce Partnership Supporting Community Colleges, Round 5</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Courtney Tenhover</dc:creator>
  <cp:lastModifiedBy>Courtney Tenhover</cp:lastModifiedBy>
  <cp:revision>7</cp:revision>
  <dcterms:created xsi:type="dcterms:W3CDTF">2025-01-17T15:27:08Z</dcterms:created>
  <dcterms:modified xsi:type="dcterms:W3CDTF">2025-06-17T12:20:41Z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0x0101008187EC51ED2B6844A82AB32FC0F9248B</vt:lpwstr>
  </property>
  <property fmtid="{D5CDD505-2E9C-101B-9397-08002B2CF9AE}" pid="3" name="MediaServiceImageTags">
    <vt:lpwstr/>
  </property>
</Properties>
</file>