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710" r:id="rId7"/>
    <p:sldMasterId id="2147483725" r:id="rId8"/>
  </p:sldMasterIdLst>
  <p:notesMasterIdLst>
    <p:notesMasterId r:id="rId29"/>
  </p:notesMasterIdLst>
  <p:sldIdLst>
    <p:sldId id="269" r:id="rId9"/>
    <p:sldId id="268" r:id="rId10"/>
    <p:sldId id="259" r:id="rId11"/>
    <p:sldId id="301" r:id="rId12"/>
    <p:sldId id="2147468205" r:id="rId13"/>
    <p:sldId id="256" r:id="rId14"/>
    <p:sldId id="258" r:id="rId15"/>
    <p:sldId id="257" r:id="rId16"/>
    <p:sldId id="2147468211" r:id="rId17"/>
    <p:sldId id="260" r:id="rId18"/>
    <p:sldId id="261" r:id="rId19"/>
    <p:sldId id="262" r:id="rId20"/>
    <p:sldId id="2147468203" r:id="rId21"/>
    <p:sldId id="2147468202" r:id="rId22"/>
    <p:sldId id="2147468204" r:id="rId23"/>
    <p:sldId id="2147468208" r:id="rId24"/>
    <p:sldId id="5333" r:id="rId25"/>
    <p:sldId id="2147468209" r:id="rId26"/>
    <p:sldId id="2147468210" r:id="rId27"/>
    <p:sldId id="21474681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4"/>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1B3FBE-31B7-0766-C2EC-6231DED31867}" v="2549" dt="2025-06-16T19:08:10.492"/>
    <p1510:client id="{1A625A4E-5694-4999-836E-330BCE1EFBD5}" v="41" dt="2025-06-16T15:25:26.124"/>
    <p1510:client id="{DEAC0186-049F-4E73-BAF5-3EAEA232814F}" v="209" dt="2025-06-16T18:15:22.6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Tenhover" userId="S::ctenhover@lorainccc.edu::ae2cf505-6387-4cc4-9e8f-d6c2096d9cc9" providerId="AD" clId="Web-{1A625A4E-5694-4999-836E-330BCE1EFBD5}"/>
    <pc:docChg chg="addSld delSld modSld">
      <pc:chgData name="Courtney Tenhover" userId="S::ctenhover@lorainccc.edu::ae2cf505-6387-4cc4-9e8f-d6c2096d9cc9" providerId="AD" clId="Web-{1A625A4E-5694-4999-836E-330BCE1EFBD5}" dt="2025-06-16T15:25:26.124" v="32"/>
      <pc:docMkLst>
        <pc:docMk/>
      </pc:docMkLst>
      <pc:sldChg chg="del">
        <pc:chgData name="Courtney Tenhover" userId="S::ctenhover@lorainccc.edu::ae2cf505-6387-4cc4-9e8f-d6c2096d9cc9" providerId="AD" clId="Web-{1A625A4E-5694-4999-836E-330BCE1EFBD5}" dt="2025-06-16T15:23:25.264" v="1"/>
        <pc:sldMkLst>
          <pc:docMk/>
          <pc:sldMk cId="109857222" sldId="256"/>
        </pc:sldMkLst>
      </pc:sldChg>
      <pc:sldChg chg="del">
        <pc:chgData name="Courtney Tenhover" userId="S::ctenhover@lorainccc.edu::ae2cf505-6387-4cc4-9e8f-d6c2096d9cc9" providerId="AD" clId="Web-{1A625A4E-5694-4999-836E-330BCE1EFBD5}" dt="2025-06-16T15:23:26.327" v="2"/>
        <pc:sldMkLst>
          <pc:docMk/>
          <pc:sldMk cId="3163585188" sldId="257"/>
        </pc:sldMkLst>
      </pc:sldChg>
      <pc:sldChg chg="del">
        <pc:chgData name="Courtney Tenhover" userId="S::ctenhover@lorainccc.edu::ae2cf505-6387-4cc4-9e8f-d6c2096d9cc9" providerId="AD" clId="Web-{1A625A4E-5694-4999-836E-330BCE1EFBD5}" dt="2025-06-16T15:23:33.499" v="10"/>
        <pc:sldMkLst>
          <pc:docMk/>
          <pc:sldMk cId="1806301900" sldId="258"/>
        </pc:sldMkLst>
      </pc:sldChg>
      <pc:sldChg chg="del">
        <pc:chgData name="Courtney Tenhover" userId="S::ctenhover@lorainccc.edu::ae2cf505-6387-4cc4-9e8f-d6c2096d9cc9" providerId="AD" clId="Web-{1A625A4E-5694-4999-836E-330BCE1EFBD5}" dt="2025-06-16T15:23:33.467" v="6"/>
        <pc:sldMkLst>
          <pc:docMk/>
          <pc:sldMk cId="2317592966" sldId="260"/>
        </pc:sldMkLst>
      </pc:sldChg>
      <pc:sldChg chg="del">
        <pc:chgData name="Courtney Tenhover" userId="S::ctenhover@lorainccc.edu::ae2cf505-6387-4cc4-9e8f-d6c2096d9cc9" providerId="AD" clId="Web-{1A625A4E-5694-4999-836E-330BCE1EFBD5}" dt="2025-06-16T15:23:33.483" v="8"/>
        <pc:sldMkLst>
          <pc:docMk/>
          <pc:sldMk cId="1413169708" sldId="261"/>
        </pc:sldMkLst>
      </pc:sldChg>
      <pc:sldChg chg="del">
        <pc:chgData name="Courtney Tenhover" userId="S::ctenhover@lorainccc.edu::ae2cf505-6387-4cc4-9e8f-d6c2096d9cc9" providerId="AD" clId="Web-{1A625A4E-5694-4999-836E-330BCE1EFBD5}" dt="2025-06-16T15:23:26.342" v="3"/>
        <pc:sldMkLst>
          <pc:docMk/>
          <pc:sldMk cId="1036523542" sldId="262"/>
        </pc:sldMkLst>
      </pc:sldChg>
      <pc:sldChg chg="del">
        <pc:chgData name="Courtney Tenhover" userId="S::ctenhover@lorainccc.edu::ae2cf505-6387-4cc4-9e8f-d6c2096d9cc9" providerId="AD" clId="Web-{1A625A4E-5694-4999-836E-330BCE1EFBD5}" dt="2025-06-16T15:23:33.452" v="5"/>
        <pc:sldMkLst>
          <pc:docMk/>
          <pc:sldMk cId="236995874" sldId="264"/>
        </pc:sldMkLst>
      </pc:sldChg>
      <pc:sldChg chg="del">
        <pc:chgData name="Courtney Tenhover" userId="S::ctenhover@lorainccc.edu::ae2cf505-6387-4cc4-9e8f-d6c2096d9cc9" providerId="AD" clId="Web-{1A625A4E-5694-4999-836E-330BCE1EFBD5}" dt="2025-06-16T15:23:45.061" v="12"/>
        <pc:sldMkLst>
          <pc:docMk/>
          <pc:sldMk cId="1113117568" sldId="265"/>
        </pc:sldMkLst>
      </pc:sldChg>
      <pc:sldChg chg="del">
        <pc:chgData name="Courtney Tenhover" userId="S::ctenhover@lorainccc.edu::ae2cf505-6387-4cc4-9e8f-d6c2096d9cc9" providerId="AD" clId="Web-{1A625A4E-5694-4999-836E-330BCE1EFBD5}" dt="2025-06-16T15:23:45.061" v="13"/>
        <pc:sldMkLst>
          <pc:docMk/>
          <pc:sldMk cId="3592106792" sldId="266"/>
        </pc:sldMkLst>
      </pc:sldChg>
      <pc:sldChg chg="del">
        <pc:chgData name="Courtney Tenhover" userId="S::ctenhover@lorainccc.edu::ae2cf505-6387-4cc4-9e8f-d6c2096d9cc9" providerId="AD" clId="Web-{1A625A4E-5694-4999-836E-330BCE1EFBD5}" dt="2025-06-16T15:23:33.467" v="7"/>
        <pc:sldMkLst>
          <pc:docMk/>
          <pc:sldMk cId="2726961692" sldId="267"/>
        </pc:sldMkLst>
      </pc:sldChg>
      <pc:sldChg chg="del">
        <pc:chgData name="Courtney Tenhover" userId="S::ctenhover@lorainccc.edu::ae2cf505-6387-4cc4-9e8f-d6c2096d9cc9" providerId="AD" clId="Web-{1A625A4E-5694-4999-836E-330BCE1EFBD5}" dt="2025-06-16T15:23:45.061" v="14"/>
        <pc:sldMkLst>
          <pc:docMk/>
          <pc:sldMk cId="278252311" sldId="270"/>
        </pc:sldMkLst>
      </pc:sldChg>
      <pc:sldChg chg="del">
        <pc:chgData name="Courtney Tenhover" userId="S::ctenhover@lorainccc.edu::ae2cf505-6387-4cc4-9e8f-d6c2096d9cc9" providerId="AD" clId="Web-{1A625A4E-5694-4999-836E-330BCE1EFBD5}" dt="2025-06-16T15:23:45.046" v="11"/>
        <pc:sldMkLst>
          <pc:docMk/>
          <pc:sldMk cId="1819141109" sldId="271"/>
        </pc:sldMkLst>
      </pc:sldChg>
      <pc:sldChg chg="modSp">
        <pc:chgData name="Courtney Tenhover" userId="S::ctenhover@lorainccc.edu::ae2cf505-6387-4cc4-9e8f-d6c2096d9cc9" providerId="AD" clId="Web-{1A625A4E-5694-4999-836E-330BCE1EFBD5}" dt="2025-06-16T15:24:04.936" v="22" actId="20577"/>
        <pc:sldMkLst>
          <pc:docMk/>
          <pc:sldMk cId="1852842187" sldId="2147468198"/>
        </pc:sldMkLst>
        <pc:spChg chg="mod">
          <ac:chgData name="Courtney Tenhover" userId="S::ctenhover@lorainccc.edu::ae2cf505-6387-4cc4-9e8f-d6c2096d9cc9" providerId="AD" clId="Web-{1A625A4E-5694-4999-836E-330BCE1EFBD5}" dt="2025-06-16T15:24:04.936" v="22" actId="20577"/>
          <ac:spMkLst>
            <pc:docMk/>
            <pc:sldMk cId="1852842187" sldId="2147468198"/>
            <ac:spMk id="8" creationId="{7D5855B0-C4B5-487B-8555-94B567121885}"/>
          </ac:spMkLst>
        </pc:spChg>
      </pc:sldChg>
      <pc:sldChg chg="delSp add replId">
        <pc:chgData name="Courtney Tenhover" userId="S::ctenhover@lorainccc.edu::ae2cf505-6387-4cc4-9e8f-d6c2096d9cc9" providerId="AD" clId="Web-{1A625A4E-5694-4999-836E-330BCE1EFBD5}" dt="2025-06-16T15:24:36.593" v="30"/>
        <pc:sldMkLst>
          <pc:docMk/>
          <pc:sldMk cId="416348987" sldId="2147468202"/>
        </pc:sldMkLst>
        <pc:spChg chg="del">
          <ac:chgData name="Courtney Tenhover" userId="S::ctenhover@lorainccc.edu::ae2cf505-6387-4cc4-9e8f-d6c2096d9cc9" providerId="AD" clId="Web-{1A625A4E-5694-4999-836E-330BCE1EFBD5}" dt="2025-06-16T15:24:36.593" v="30"/>
          <ac:spMkLst>
            <pc:docMk/>
            <pc:sldMk cId="416348987" sldId="2147468202"/>
            <ac:spMk id="3" creationId="{0EC6214F-35CF-359D-07BD-D5530925360E}"/>
          </ac:spMkLst>
        </pc:spChg>
        <pc:spChg chg="del">
          <ac:chgData name="Courtney Tenhover" userId="S::ctenhover@lorainccc.edu::ae2cf505-6387-4cc4-9e8f-d6c2096d9cc9" providerId="AD" clId="Web-{1A625A4E-5694-4999-836E-330BCE1EFBD5}" dt="2025-06-16T15:24:13.811" v="24"/>
          <ac:spMkLst>
            <pc:docMk/>
            <pc:sldMk cId="416348987" sldId="2147468202"/>
            <ac:spMk id="38" creationId="{7781D5A6-EFC1-3252-76EE-D945677B655E}"/>
          </ac:spMkLst>
        </pc:spChg>
        <pc:picChg chg="del">
          <ac:chgData name="Courtney Tenhover" userId="S::ctenhover@lorainccc.edu::ae2cf505-6387-4cc4-9e8f-d6c2096d9cc9" providerId="AD" clId="Web-{1A625A4E-5694-4999-836E-330BCE1EFBD5}" dt="2025-06-16T15:24:14.249" v="25"/>
          <ac:picMkLst>
            <pc:docMk/>
            <pc:sldMk cId="416348987" sldId="2147468202"/>
            <ac:picMk id="4" creationId="{4D3AD3D5-BF99-366D-01E5-17738A2B7345}"/>
          </ac:picMkLst>
        </pc:picChg>
      </pc:sldChg>
      <pc:sldChg chg="del">
        <pc:chgData name="Courtney Tenhover" userId="S::ctenhover@lorainccc.edu::ae2cf505-6387-4cc4-9e8f-d6c2096d9cc9" providerId="AD" clId="Web-{1A625A4E-5694-4999-836E-330BCE1EFBD5}" dt="2025-06-16T15:23:33.483" v="9"/>
        <pc:sldMkLst>
          <pc:docMk/>
          <pc:sldMk cId="1229145451" sldId="2147468202"/>
        </pc:sldMkLst>
      </pc:sldChg>
      <pc:sldChg chg="del">
        <pc:chgData name="Courtney Tenhover" userId="S::ctenhover@lorainccc.edu::ae2cf505-6387-4cc4-9e8f-d6c2096d9cc9" providerId="AD" clId="Web-{1A625A4E-5694-4999-836E-330BCE1EFBD5}" dt="2025-06-16T15:23:33.452" v="4"/>
        <pc:sldMkLst>
          <pc:docMk/>
          <pc:sldMk cId="260543503" sldId="2147468203"/>
        </pc:sldMkLst>
      </pc:sldChg>
      <pc:sldChg chg="delSp add replId">
        <pc:chgData name="Courtney Tenhover" userId="S::ctenhover@lorainccc.edu::ae2cf505-6387-4cc4-9e8f-d6c2096d9cc9" providerId="AD" clId="Web-{1A625A4E-5694-4999-836E-330BCE1EFBD5}" dt="2025-06-16T15:25:26.124" v="32"/>
        <pc:sldMkLst>
          <pc:docMk/>
          <pc:sldMk cId="3995479280" sldId="2147468203"/>
        </pc:sldMkLst>
        <pc:spChg chg="del">
          <ac:chgData name="Courtney Tenhover" userId="S::ctenhover@lorainccc.edu::ae2cf505-6387-4cc4-9e8f-d6c2096d9cc9" providerId="AD" clId="Web-{1A625A4E-5694-4999-836E-330BCE1EFBD5}" dt="2025-06-16T15:25:26.124" v="32"/>
          <ac:spMkLst>
            <pc:docMk/>
            <pc:sldMk cId="3995479280" sldId="2147468203"/>
            <ac:spMk id="3" creationId="{80EDCF75-4CEC-5E88-EE7F-E15A21BA05A3}"/>
          </ac:spMkLst>
        </pc:spChg>
      </pc:sldChg>
      <pc:sldChg chg="delSp add replId">
        <pc:chgData name="Courtney Tenhover" userId="S::ctenhover@lorainccc.edu::ae2cf505-6387-4cc4-9e8f-d6c2096d9cc9" providerId="AD" clId="Web-{1A625A4E-5694-4999-836E-330BCE1EFBD5}" dt="2025-06-16T15:24:44.921" v="31"/>
        <pc:sldMkLst>
          <pc:docMk/>
          <pc:sldMk cId="452630469" sldId="2147468204"/>
        </pc:sldMkLst>
        <pc:spChg chg="del">
          <ac:chgData name="Courtney Tenhover" userId="S::ctenhover@lorainccc.edu::ae2cf505-6387-4cc4-9e8f-d6c2096d9cc9" providerId="AD" clId="Web-{1A625A4E-5694-4999-836E-330BCE1EFBD5}" dt="2025-06-16T15:24:44.921" v="31"/>
          <ac:spMkLst>
            <pc:docMk/>
            <pc:sldMk cId="452630469" sldId="2147468204"/>
            <ac:spMk id="3" creationId="{3BF759F3-07DF-71D6-AF9A-CF15BE27C5F9}"/>
          </ac:spMkLst>
        </pc:spChg>
      </pc:sldChg>
      <pc:sldChg chg="del">
        <pc:chgData name="Courtney Tenhover" userId="S::ctenhover@lorainccc.edu::ae2cf505-6387-4cc4-9e8f-d6c2096d9cc9" providerId="AD" clId="Web-{1A625A4E-5694-4999-836E-330BCE1EFBD5}" dt="2025-06-16T15:23:45.077" v="15"/>
        <pc:sldMkLst>
          <pc:docMk/>
          <pc:sldMk cId="3974494908" sldId="2147468204"/>
        </pc:sldMkLst>
      </pc:sldChg>
      <pc:sldChg chg="delSp add replId">
        <pc:chgData name="Courtney Tenhover" userId="S::ctenhover@lorainccc.edu::ae2cf505-6387-4cc4-9e8f-d6c2096d9cc9" providerId="AD" clId="Web-{1A625A4E-5694-4999-836E-330BCE1EFBD5}" dt="2025-06-16T15:24:27.952" v="29"/>
        <pc:sldMkLst>
          <pc:docMk/>
          <pc:sldMk cId="4245232721" sldId="2147468205"/>
        </pc:sldMkLst>
        <pc:spChg chg="del">
          <ac:chgData name="Courtney Tenhover" userId="S::ctenhover@lorainccc.edu::ae2cf505-6387-4cc4-9e8f-d6c2096d9cc9" providerId="AD" clId="Web-{1A625A4E-5694-4999-836E-330BCE1EFBD5}" dt="2025-06-16T15:24:27.952" v="29"/>
          <ac:spMkLst>
            <pc:docMk/>
            <pc:sldMk cId="4245232721" sldId="2147468205"/>
            <ac:spMk id="3" creationId="{7CB13ED6-589D-D161-A0E8-B5305CEE9ADA}"/>
          </ac:spMkLst>
        </pc:spChg>
      </pc:sldChg>
      <pc:sldChg chg="del">
        <pc:chgData name="Courtney Tenhover" userId="S::ctenhover@lorainccc.edu::ae2cf505-6387-4cc4-9e8f-d6c2096d9cc9" providerId="AD" clId="Web-{1A625A4E-5694-4999-836E-330BCE1EFBD5}" dt="2025-06-16T15:23:20.249" v="0"/>
        <pc:sldMkLst>
          <pc:docMk/>
          <pc:sldMk cId="3659084142" sldId="2147477336"/>
        </pc:sldMkLst>
      </pc:sldChg>
    </pc:docChg>
  </pc:docChgLst>
  <pc:docChgLst>
    <pc:chgData name="Peter Jensen" userId="S::pjensen@lorainccc.edu::657f8de4-450d-4f02-a378-cf6439e31e0e" providerId="AD" clId="Web-{081B3FBE-31B7-0766-C2EC-6231DED31867}"/>
    <pc:docChg chg="addSld modSld sldOrd">
      <pc:chgData name="Peter Jensen" userId="S::pjensen@lorainccc.edu::657f8de4-450d-4f02-a378-cf6439e31e0e" providerId="AD" clId="Web-{081B3FBE-31B7-0766-C2EC-6231DED31867}" dt="2025-06-16T19:08:10.492" v="1539"/>
      <pc:docMkLst>
        <pc:docMk/>
      </pc:docMkLst>
      <pc:sldChg chg="addSp delSp modSp add">
        <pc:chgData name="Peter Jensen" userId="S::pjensen@lorainccc.edu::657f8de4-450d-4f02-a378-cf6439e31e0e" providerId="AD" clId="Web-{081B3FBE-31B7-0766-C2EC-6231DED31867}" dt="2025-06-16T18:46:10.906" v="1151" actId="1076"/>
        <pc:sldMkLst>
          <pc:docMk/>
          <pc:sldMk cId="2689790159" sldId="5333"/>
        </pc:sldMkLst>
        <pc:spChg chg="mod">
          <ac:chgData name="Peter Jensen" userId="S::pjensen@lorainccc.edu::657f8de4-450d-4f02-a378-cf6439e31e0e" providerId="AD" clId="Web-{081B3FBE-31B7-0766-C2EC-6231DED31867}" dt="2025-06-16T18:22:43.787" v="858" actId="20577"/>
          <ac:spMkLst>
            <pc:docMk/>
            <pc:sldMk cId="2689790159" sldId="5333"/>
            <ac:spMk id="2" creationId="{83525D2E-6E01-3916-090C-5F7DABD26866}"/>
          </ac:spMkLst>
        </pc:spChg>
        <pc:spChg chg="del">
          <ac:chgData name="Peter Jensen" userId="S::pjensen@lorainccc.edu::657f8de4-450d-4f02-a378-cf6439e31e0e" providerId="AD" clId="Web-{081B3FBE-31B7-0766-C2EC-6231DED31867}" dt="2025-06-16T18:22:47.037" v="859"/>
          <ac:spMkLst>
            <pc:docMk/>
            <pc:sldMk cId="2689790159" sldId="5333"/>
            <ac:spMk id="3" creationId="{75126F7E-074A-91AC-1DF8-AB18DCFDDF27}"/>
          </ac:spMkLst>
        </pc:spChg>
        <pc:spChg chg="mod">
          <ac:chgData name="Peter Jensen" userId="S::pjensen@lorainccc.edu::657f8de4-450d-4f02-a378-cf6439e31e0e" providerId="AD" clId="Web-{081B3FBE-31B7-0766-C2EC-6231DED31867}" dt="2025-06-16T18:45:24.249" v="1143" actId="1076"/>
          <ac:spMkLst>
            <pc:docMk/>
            <pc:sldMk cId="2689790159" sldId="5333"/>
            <ac:spMk id="4" creationId="{ABDD8BAB-E7B9-1B58-024B-3EE642BAC7EE}"/>
          </ac:spMkLst>
        </pc:spChg>
        <pc:spChg chg="mod">
          <ac:chgData name="Peter Jensen" userId="S::pjensen@lorainccc.edu::657f8de4-450d-4f02-a378-cf6439e31e0e" providerId="AD" clId="Web-{081B3FBE-31B7-0766-C2EC-6231DED31867}" dt="2025-06-16T18:45:47.233" v="1148" actId="14100"/>
          <ac:spMkLst>
            <pc:docMk/>
            <pc:sldMk cId="2689790159" sldId="5333"/>
            <ac:spMk id="5" creationId="{893076F6-A68C-ABE4-A425-25E47A934380}"/>
          </ac:spMkLst>
        </pc:spChg>
        <pc:spChg chg="mod">
          <ac:chgData name="Peter Jensen" userId="S::pjensen@lorainccc.edu::657f8de4-450d-4f02-a378-cf6439e31e0e" providerId="AD" clId="Web-{081B3FBE-31B7-0766-C2EC-6231DED31867}" dt="2025-06-16T18:45:53.218" v="1149" actId="1076"/>
          <ac:spMkLst>
            <pc:docMk/>
            <pc:sldMk cId="2689790159" sldId="5333"/>
            <ac:spMk id="8" creationId="{A9EB3D5D-7BEC-0833-FED2-FA30090649BB}"/>
          </ac:spMkLst>
        </pc:spChg>
        <pc:spChg chg="mod ord">
          <ac:chgData name="Peter Jensen" userId="S::pjensen@lorainccc.edu::657f8de4-450d-4f02-a378-cf6439e31e0e" providerId="AD" clId="Web-{081B3FBE-31B7-0766-C2EC-6231DED31867}" dt="2025-06-16T18:45:24.265" v="1144" actId="1076"/>
          <ac:spMkLst>
            <pc:docMk/>
            <pc:sldMk cId="2689790159" sldId="5333"/>
            <ac:spMk id="9" creationId="{03B504C1-AAE8-1C2B-1187-B7F425269B0C}"/>
          </ac:spMkLst>
        </pc:spChg>
        <pc:spChg chg="add del mod">
          <ac:chgData name="Peter Jensen" userId="S::pjensen@lorainccc.edu::657f8de4-450d-4f02-a378-cf6439e31e0e" providerId="AD" clId="Web-{081B3FBE-31B7-0766-C2EC-6231DED31867}" dt="2025-06-16T18:22:50.084" v="860"/>
          <ac:spMkLst>
            <pc:docMk/>
            <pc:sldMk cId="2689790159" sldId="5333"/>
            <ac:spMk id="10" creationId="{6F7A3F62-88DD-C467-1486-A1F74E7E4058}"/>
          </ac:spMkLst>
        </pc:spChg>
        <pc:spChg chg="add mod ord">
          <ac:chgData name="Peter Jensen" userId="S::pjensen@lorainccc.edu::657f8de4-450d-4f02-a378-cf6439e31e0e" providerId="AD" clId="Web-{081B3FBE-31B7-0766-C2EC-6231DED31867}" dt="2025-06-16T18:42:53.201" v="1108" actId="1076"/>
          <ac:spMkLst>
            <pc:docMk/>
            <pc:sldMk cId="2689790159" sldId="5333"/>
            <ac:spMk id="28" creationId="{FCC02CF0-351C-A075-5A3C-1BAB54F5B2C1}"/>
          </ac:spMkLst>
        </pc:spChg>
        <pc:grpChg chg="add mod">
          <ac:chgData name="Peter Jensen" userId="S::pjensen@lorainccc.edu::657f8de4-450d-4f02-a378-cf6439e31e0e" providerId="AD" clId="Web-{081B3FBE-31B7-0766-C2EC-6231DED31867}" dt="2025-06-16T18:46:03.687" v="1150" actId="1076"/>
          <ac:grpSpMkLst>
            <pc:docMk/>
            <pc:sldMk cId="2689790159" sldId="5333"/>
            <ac:grpSpMk id="24" creationId="{52EDCCA3-0C9E-3866-54F4-1F03ACF5592B}"/>
          </ac:grpSpMkLst>
        </pc:grpChg>
        <pc:grpChg chg="add mod">
          <ac:chgData name="Peter Jensen" userId="S::pjensen@lorainccc.edu::657f8de4-450d-4f02-a378-cf6439e31e0e" providerId="AD" clId="Web-{081B3FBE-31B7-0766-C2EC-6231DED31867}" dt="2025-06-16T18:46:10.906" v="1151" actId="1076"/>
          <ac:grpSpMkLst>
            <pc:docMk/>
            <pc:sldMk cId="2689790159" sldId="5333"/>
            <ac:grpSpMk id="25" creationId="{5DF7F81F-8ECD-5437-3616-9057EECA94AD}"/>
          </ac:grpSpMkLst>
        </pc:grpChg>
        <pc:grpChg chg="add mod">
          <ac:chgData name="Peter Jensen" userId="S::pjensen@lorainccc.edu::657f8de4-450d-4f02-a378-cf6439e31e0e" providerId="AD" clId="Web-{081B3FBE-31B7-0766-C2EC-6231DED31867}" dt="2025-06-16T18:45:28.936" v="1145" actId="1076"/>
          <ac:grpSpMkLst>
            <pc:docMk/>
            <pc:sldMk cId="2689790159" sldId="5333"/>
            <ac:grpSpMk id="26" creationId="{90F2DAD3-3DAA-5B04-9EB7-5ACF2C36ECDB}"/>
          </ac:grpSpMkLst>
        </pc:grpChg>
        <pc:grpChg chg="add">
          <ac:chgData name="Peter Jensen" userId="S::pjensen@lorainccc.edu::657f8de4-450d-4f02-a378-cf6439e31e0e" providerId="AD" clId="Web-{081B3FBE-31B7-0766-C2EC-6231DED31867}" dt="2025-06-16T18:33:45.823" v="1040"/>
          <ac:grpSpMkLst>
            <pc:docMk/>
            <pc:sldMk cId="2689790159" sldId="5333"/>
            <ac:grpSpMk id="27" creationId="{84C39169-767B-68F1-D918-F669FA3EDB16}"/>
          </ac:grpSpMkLst>
        </pc:grpChg>
        <pc:picChg chg="add mod">
          <ac:chgData name="Peter Jensen" userId="S::pjensen@lorainccc.edu::657f8de4-450d-4f02-a378-cf6439e31e0e" providerId="AD" clId="Web-{081B3FBE-31B7-0766-C2EC-6231DED31867}" dt="2025-06-16T18:24:24.178" v="911" actId="1076"/>
          <ac:picMkLst>
            <pc:docMk/>
            <pc:sldMk cId="2689790159" sldId="5333"/>
            <ac:picMk id="11" creationId="{770ABC03-8C35-43FD-2103-C29E13670562}"/>
          </ac:picMkLst>
        </pc:picChg>
        <pc:picChg chg="add mod">
          <ac:chgData name="Peter Jensen" userId="S::pjensen@lorainccc.edu::657f8de4-450d-4f02-a378-cf6439e31e0e" providerId="AD" clId="Web-{081B3FBE-31B7-0766-C2EC-6231DED31867}" dt="2025-06-16T18:24:24.194" v="912" actId="1076"/>
          <ac:picMkLst>
            <pc:docMk/>
            <pc:sldMk cId="2689790159" sldId="5333"/>
            <ac:picMk id="12" creationId="{54A6BA4F-2FE2-09F7-9490-554491C9322A}"/>
          </ac:picMkLst>
        </pc:picChg>
        <pc:picChg chg="add mod">
          <ac:chgData name="Peter Jensen" userId="S::pjensen@lorainccc.edu::657f8de4-450d-4f02-a378-cf6439e31e0e" providerId="AD" clId="Web-{081B3FBE-31B7-0766-C2EC-6231DED31867}" dt="2025-06-16T18:24:24.210" v="913" actId="1076"/>
          <ac:picMkLst>
            <pc:docMk/>
            <pc:sldMk cId="2689790159" sldId="5333"/>
            <ac:picMk id="13" creationId="{820E7742-0521-B23A-386A-6A403A0B7BB6}"/>
          </ac:picMkLst>
        </pc:picChg>
        <pc:picChg chg="add mod">
          <ac:chgData name="Peter Jensen" userId="S::pjensen@lorainccc.edu::657f8de4-450d-4f02-a378-cf6439e31e0e" providerId="AD" clId="Web-{081B3FBE-31B7-0766-C2EC-6231DED31867}" dt="2025-06-16T18:24:24.210" v="914" actId="1076"/>
          <ac:picMkLst>
            <pc:docMk/>
            <pc:sldMk cId="2689790159" sldId="5333"/>
            <ac:picMk id="14" creationId="{D2B98C60-9B75-3D7F-3C2E-A1D0DE711322}"/>
          </ac:picMkLst>
        </pc:picChg>
        <pc:picChg chg="add mod">
          <ac:chgData name="Peter Jensen" userId="S::pjensen@lorainccc.edu::657f8de4-450d-4f02-a378-cf6439e31e0e" providerId="AD" clId="Web-{081B3FBE-31B7-0766-C2EC-6231DED31867}" dt="2025-06-16T18:24:24.225" v="915" actId="1076"/>
          <ac:picMkLst>
            <pc:docMk/>
            <pc:sldMk cId="2689790159" sldId="5333"/>
            <ac:picMk id="15" creationId="{21AB1483-D47D-CE0B-E1B5-8630F5EEB913}"/>
          </ac:picMkLst>
        </pc:picChg>
        <pc:picChg chg="add mod">
          <ac:chgData name="Peter Jensen" userId="S::pjensen@lorainccc.edu::657f8de4-450d-4f02-a378-cf6439e31e0e" providerId="AD" clId="Web-{081B3FBE-31B7-0766-C2EC-6231DED31867}" dt="2025-06-16T18:33:30.682" v="1036" actId="1076"/>
          <ac:picMkLst>
            <pc:docMk/>
            <pc:sldMk cId="2689790159" sldId="5333"/>
            <ac:picMk id="16" creationId="{FFA44B1A-A9C3-542C-F5A3-88F36A2FBF92}"/>
          </ac:picMkLst>
        </pc:picChg>
        <pc:picChg chg="add mod">
          <ac:chgData name="Peter Jensen" userId="S::pjensen@lorainccc.edu::657f8de4-450d-4f02-a378-cf6439e31e0e" providerId="AD" clId="Web-{081B3FBE-31B7-0766-C2EC-6231DED31867}" dt="2025-06-16T18:25:07.788" v="931" actId="1076"/>
          <ac:picMkLst>
            <pc:docMk/>
            <pc:sldMk cId="2689790159" sldId="5333"/>
            <ac:picMk id="17" creationId="{50FA1E7C-B480-6AB8-C542-EE1FC257EA25}"/>
          </ac:picMkLst>
        </pc:picChg>
        <pc:picChg chg="add mod">
          <ac:chgData name="Peter Jensen" userId="S::pjensen@lorainccc.edu::657f8de4-450d-4f02-a378-cf6439e31e0e" providerId="AD" clId="Web-{081B3FBE-31B7-0766-C2EC-6231DED31867}" dt="2025-06-16T18:39:12.465" v="1106" actId="1076"/>
          <ac:picMkLst>
            <pc:docMk/>
            <pc:sldMk cId="2689790159" sldId="5333"/>
            <ac:picMk id="18" creationId="{4C4F189B-AB8A-1608-5D53-7866D8AFFE16}"/>
          </ac:picMkLst>
        </pc:picChg>
        <pc:picChg chg="add mod modCrop">
          <ac:chgData name="Peter Jensen" userId="S::pjensen@lorainccc.edu::657f8de4-450d-4f02-a378-cf6439e31e0e" providerId="AD" clId="Web-{081B3FBE-31B7-0766-C2EC-6231DED31867}" dt="2025-06-16T18:37:54.980" v="1095" actId="1076"/>
          <ac:picMkLst>
            <pc:docMk/>
            <pc:sldMk cId="2689790159" sldId="5333"/>
            <ac:picMk id="19" creationId="{8B115778-0041-CA84-F64D-61C255A7B404}"/>
          </ac:picMkLst>
        </pc:picChg>
        <pc:picChg chg="add mod">
          <ac:chgData name="Peter Jensen" userId="S::pjensen@lorainccc.edu::657f8de4-450d-4f02-a378-cf6439e31e0e" providerId="AD" clId="Web-{081B3FBE-31B7-0766-C2EC-6231DED31867}" dt="2025-06-16T18:37:55.012" v="1096" actId="1076"/>
          <ac:picMkLst>
            <pc:docMk/>
            <pc:sldMk cId="2689790159" sldId="5333"/>
            <ac:picMk id="20" creationId="{7351422A-54BD-3A11-FF38-551B07674391}"/>
          </ac:picMkLst>
        </pc:picChg>
        <pc:picChg chg="add mod">
          <ac:chgData name="Peter Jensen" userId="S::pjensen@lorainccc.edu::657f8de4-450d-4f02-a378-cf6439e31e0e" providerId="AD" clId="Web-{081B3FBE-31B7-0766-C2EC-6231DED31867}" dt="2025-06-16T18:37:55.043" v="1097" actId="1076"/>
          <ac:picMkLst>
            <pc:docMk/>
            <pc:sldMk cId="2689790159" sldId="5333"/>
            <ac:picMk id="21" creationId="{54F81720-ACF4-E2A6-3EE6-8AFAE3C8BA0D}"/>
          </ac:picMkLst>
        </pc:picChg>
        <pc:picChg chg="add mod">
          <ac:chgData name="Peter Jensen" userId="S::pjensen@lorainccc.edu::657f8de4-450d-4f02-a378-cf6439e31e0e" providerId="AD" clId="Web-{081B3FBE-31B7-0766-C2EC-6231DED31867}" dt="2025-06-16T18:33:43.119" v="1038" actId="1076"/>
          <ac:picMkLst>
            <pc:docMk/>
            <pc:sldMk cId="2689790159" sldId="5333"/>
            <ac:picMk id="22" creationId="{BDA8D898-C8E7-8C3C-2669-707A7F73D1A2}"/>
          </ac:picMkLst>
        </pc:picChg>
        <pc:picChg chg="add mod modCrop">
          <ac:chgData name="Peter Jensen" userId="S::pjensen@lorainccc.edu::657f8de4-450d-4f02-a378-cf6439e31e0e" providerId="AD" clId="Web-{081B3FBE-31B7-0766-C2EC-6231DED31867}" dt="2025-06-16T18:33:43.151" v="1039" actId="1076"/>
          <ac:picMkLst>
            <pc:docMk/>
            <pc:sldMk cId="2689790159" sldId="5333"/>
            <ac:picMk id="23" creationId="{6626D948-CCB0-5237-5335-615A54F7C89F}"/>
          </ac:picMkLst>
        </pc:picChg>
      </pc:sldChg>
      <pc:sldChg chg="addSp delSp modSp ord">
        <pc:chgData name="Peter Jensen" userId="S::pjensen@lorainccc.edu::657f8de4-450d-4f02-a378-cf6439e31e0e" providerId="AD" clId="Web-{081B3FBE-31B7-0766-C2EC-6231DED31867}" dt="2025-06-16T19:06:18.148" v="1535" actId="1076"/>
        <pc:sldMkLst>
          <pc:docMk/>
          <pc:sldMk cId="416348987" sldId="2147468202"/>
        </pc:sldMkLst>
        <pc:spChg chg="add mod">
          <ac:chgData name="Peter Jensen" userId="S::pjensen@lorainccc.edu::657f8de4-450d-4f02-a378-cf6439e31e0e" providerId="AD" clId="Web-{081B3FBE-31B7-0766-C2EC-6231DED31867}" dt="2025-06-16T18:50:41.157" v="1162" actId="1076"/>
          <ac:spMkLst>
            <pc:docMk/>
            <pc:sldMk cId="416348987" sldId="2147468202"/>
            <ac:spMk id="4" creationId="{87502448-8F51-FB9C-56A5-EECBCECC8E66}"/>
          </ac:spMkLst>
        </pc:spChg>
        <pc:spChg chg="add mod">
          <ac:chgData name="Peter Jensen" userId="S::pjensen@lorainccc.edu::657f8de4-450d-4f02-a378-cf6439e31e0e" providerId="AD" clId="Web-{081B3FBE-31B7-0766-C2EC-6231DED31867}" dt="2025-06-16T19:06:18.148" v="1535" actId="1076"/>
          <ac:spMkLst>
            <pc:docMk/>
            <pc:sldMk cId="416348987" sldId="2147468202"/>
            <ac:spMk id="6" creationId="{561A4412-70DC-1A59-A35B-2B1C3290A110}"/>
          </ac:spMkLst>
        </pc:spChg>
        <pc:spChg chg="add del">
          <ac:chgData name="Peter Jensen" userId="S::pjensen@lorainccc.edu::657f8de4-450d-4f02-a378-cf6439e31e0e" providerId="AD" clId="Web-{081B3FBE-31B7-0766-C2EC-6231DED31867}" dt="2025-06-16T16:41:49.581" v="25"/>
          <ac:spMkLst>
            <pc:docMk/>
            <pc:sldMk cId="416348987" sldId="2147468202"/>
            <ac:spMk id="7" creationId="{E4893475-0238-EA49-592A-F63C0E46ED59}"/>
          </ac:spMkLst>
        </pc:spChg>
        <pc:spChg chg="add mod">
          <ac:chgData name="Peter Jensen" userId="S::pjensen@lorainccc.edu::657f8de4-450d-4f02-a378-cf6439e31e0e" providerId="AD" clId="Web-{081B3FBE-31B7-0766-C2EC-6231DED31867}" dt="2025-06-16T19:04:05.600" v="1463" actId="1076"/>
          <ac:spMkLst>
            <pc:docMk/>
            <pc:sldMk cId="416348987" sldId="2147468202"/>
            <ac:spMk id="8" creationId="{4D8CC05D-59AD-A2F4-962B-8793C82065B9}"/>
          </ac:spMkLst>
        </pc:spChg>
        <pc:picChg chg="add mod">
          <ac:chgData name="Peter Jensen" userId="S::pjensen@lorainccc.edu::657f8de4-450d-4f02-a378-cf6439e31e0e" providerId="AD" clId="Web-{081B3FBE-31B7-0766-C2EC-6231DED31867}" dt="2025-06-16T18:50:53.564" v="1168" actId="14100"/>
          <ac:picMkLst>
            <pc:docMk/>
            <pc:sldMk cId="416348987" sldId="2147468202"/>
            <ac:picMk id="9" creationId="{FAD99808-BBD2-55D2-DBF4-505AD4FE54CA}"/>
          </ac:picMkLst>
        </pc:picChg>
      </pc:sldChg>
      <pc:sldChg chg="addSp delSp modSp">
        <pc:chgData name="Peter Jensen" userId="S::pjensen@lorainccc.edu::657f8de4-450d-4f02-a378-cf6439e31e0e" providerId="AD" clId="Web-{081B3FBE-31B7-0766-C2EC-6231DED31867}" dt="2025-06-16T19:08:10.492" v="1539"/>
        <pc:sldMkLst>
          <pc:docMk/>
          <pc:sldMk cId="3995479280" sldId="2147468203"/>
        </pc:sldMkLst>
        <pc:spChg chg="add del mod">
          <ac:chgData name="Peter Jensen" userId="S::pjensen@lorainccc.edu::657f8de4-450d-4f02-a378-cf6439e31e0e" providerId="AD" clId="Web-{081B3FBE-31B7-0766-C2EC-6231DED31867}" dt="2025-06-16T19:06:27.054" v="1537" actId="1076"/>
          <ac:spMkLst>
            <pc:docMk/>
            <pc:sldMk cId="3995479280" sldId="2147468203"/>
            <ac:spMk id="4" creationId="{18DCEE35-751F-FBA2-697B-6E4865B899B1}"/>
          </ac:spMkLst>
        </pc:spChg>
        <pc:spChg chg="add mod">
          <ac:chgData name="Peter Jensen" userId="S::pjensen@lorainccc.edu::657f8de4-450d-4f02-a378-cf6439e31e0e" providerId="AD" clId="Web-{081B3FBE-31B7-0766-C2EC-6231DED31867}" dt="2025-06-16T18:51:16.501" v="1173" actId="1076"/>
          <ac:spMkLst>
            <pc:docMk/>
            <pc:sldMk cId="3995479280" sldId="2147468203"/>
            <ac:spMk id="6" creationId="{38CAAEC8-C141-AC43-DFFE-9C6A2A8E61CD}"/>
          </ac:spMkLst>
        </pc:spChg>
        <pc:spChg chg="add mod">
          <ac:chgData name="Peter Jensen" userId="S::pjensen@lorainccc.edu::657f8de4-450d-4f02-a378-cf6439e31e0e" providerId="AD" clId="Web-{081B3FBE-31B7-0766-C2EC-6231DED31867}" dt="2025-06-16T19:06:00.757" v="1531" actId="20577"/>
          <ac:spMkLst>
            <pc:docMk/>
            <pc:sldMk cId="3995479280" sldId="2147468203"/>
            <ac:spMk id="8" creationId="{58AD0267-EA04-032E-4FA5-23F7D2D3E3D7}"/>
          </ac:spMkLst>
        </pc:spChg>
        <pc:picChg chg="add mod">
          <ac:chgData name="Peter Jensen" userId="S::pjensen@lorainccc.edu::657f8de4-450d-4f02-a378-cf6439e31e0e" providerId="AD" clId="Web-{081B3FBE-31B7-0766-C2EC-6231DED31867}" dt="2025-06-16T19:08:10.492" v="1539"/>
          <ac:picMkLst>
            <pc:docMk/>
            <pc:sldMk cId="3995479280" sldId="2147468203"/>
            <ac:picMk id="9" creationId="{1AF5E435-5AD2-688F-183F-9AD4614E5C32}"/>
          </ac:picMkLst>
        </pc:picChg>
      </pc:sldChg>
      <pc:sldChg chg="modSp">
        <pc:chgData name="Peter Jensen" userId="S::pjensen@lorainccc.edu::657f8de4-450d-4f02-a378-cf6439e31e0e" providerId="AD" clId="Web-{081B3FBE-31B7-0766-C2EC-6231DED31867}" dt="2025-06-16T18:53:16.111" v="1283" actId="20577"/>
        <pc:sldMkLst>
          <pc:docMk/>
          <pc:sldMk cId="4245232721" sldId="2147468205"/>
        </pc:sldMkLst>
        <pc:spChg chg="mod">
          <ac:chgData name="Peter Jensen" userId="S::pjensen@lorainccc.edu::657f8de4-450d-4f02-a378-cf6439e31e0e" providerId="AD" clId="Web-{081B3FBE-31B7-0766-C2EC-6231DED31867}" dt="2025-06-16T18:53:16.111" v="1283" actId="20577"/>
          <ac:spMkLst>
            <pc:docMk/>
            <pc:sldMk cId="4245232721" sldId="2147468205"/>
            <ac:spMk id="3" creationId="{0D230F08-BAF3-E419-BC2B-B8421E9C5EB4}"/>
          </ac:spMkLst>
        </pc:spChg>
      </pc:sldChg>
      <pc:sldMasterChg chg="addSldLayout">
        <pc:chgData name="Peter Jensen" userId="S::pjensen@lorainccc.edu::657f8de4-450d-4f02-a378-cf6439e31e0e" providerId="AD" clId="Web-{081B3FBE-31B7-0766-C2EC-6231DED31867}" dt="2025-06-16T18:22:11.521" v="801"/>
        <pc:sldMasterMkLst>
          <pc:docMk/>
          <pc:sldMasterMk cId="901461709" sldId="2147483648"/>
        </pc:sldMasterMkLst>
        <pc:sldLayoutChg chg="add replId">
          <pc:chgData name="Peter Jensen" userId="S::pjensen@lorainccc.edu::657f8de4-450d-4f02-a378-cf6439e31e0e" providerId="AD" clId="Web-{081B3FBE-31B7-0766-C2EC-6231DED31867}" dt="2025-06-16T18:22:11.521" v="801"/>
          <pc:sldLayoutMkLst>
            <pc:docMk/>
            <pc:sldMasterMk cId="901461709" sldId="2147483648"/>
            <pc:sldLayoutMk cId="993528573" sldId="2147483724"/>
          </pc:sldLayoutMkLst>
        </pc:sldLayoutChg>
      </pc:sldMasterChg>
    </pc:docChg>
  </pc:docChgLst>
  <pc:docChgLst>
    <pc:chgData name="Courtney Tenhover" userId="ae2cf505-6387-4cc4-9e8f-d6c2096d9cc9" providerId="ADAL" clId="{1045EF31-BDE5-419A-8960-16C95822FDD6}"/>
    <pc:docChg chg="undo custSel addSld delSld modSld sldOrd">
      <pc:chgData name="Courtney Tenhover" userId="ae2cf505-6387-4cc4-9e8f-d6c2096d9cc9" providerId="ADAL" clId="{1045EF31-BDE5-419A-8960-16C95822FDD6}" dt="2025-06-17T12:20:35.060" v="1941" actId="14100"/>
      <pc:docMkLst>
        <pc:docMk/>
      </pc:docMkLst>
      <pc:sldChg chg="modSp add del mod setBg">
        <pc:chgData name="Courtney Tenhover" userId="ae2cf505-6387-4cc4-9e8f-d6c2096d9cc9" providerId="ADAL" clId="{1045EF31-BDE5-419A-8960-16C95822FDD6}" dt="2025-06-17T11:58:32.388" v="1916"/>
        <pc:sldMkLst>
          <pc:docMk/>
          <pc:sldMk cId="3101874178" sldId="256"/>
        </pc:sldMkLst>
        <pc:spChg chg="mod">
          <ac:chgData name="Courtney Tenhover" userId="ae2cf505-6387-4cc4-9e8f-d6c2096d9cc9" providerId="ADAL" clId="{1045EF31-BDE5-419A-8960-16C95822FDD6}" dt="2025-06-17T11:58:32.388" v="1916"/>
          <ac:spMkLst>
            <pc:docMk/>
            <pc:sldMk cId="3101874178" sldId="256"/>
            <ac:spMk id="3" creationId="{FFB6D3B8-81D2-47A4-D9E6-1289C0A85FDF}"/>
          </ac:spMkLst>
        </pc:spChg>
      </pc:sldChg>
      <pc:sldChg chg="add del">
        <pc:chgData name="Courtney Tenhover" userId="ae2cf505-6387-4cc4-9e8f-d6c2096d9cc9" providerId="ADAL" clId="{1045EF31-BDE5-419A-8960-16C95822FDD6}" dt="2025-06-17T11:58:32.388" v="1916"/>
        <pc:sldMkLst>
          <pc:docMk/>
          <pc:sldMk cId="3169852314" sldId="257"/>
        </pc:sldMkLst>
      </pc:sldChg>
      <pc:sldChg chg="add del">
        <pc:chgData name="Courtney Tenhover" userId="ae2cf505-6387-4cc4-9e8f-d6c2096d9cc9" providerId="ADAL" clId="{1045EF31-BDE5-419A-8960-16C95822FDD6}" dt="2025-06-17T11:58:32.388" v="1916"/>
        <pc:sldMkLst>
          <pc:docMk/>
          <pc:sldMk cId="777122784" sldId="258"/>
        </pc:sldMkLst>
      </pc:sldChg>
      <pc:sldChg chg="add del">
        <pc:chgData name="Courtney Tenhover" userId="ae2cf505-6387-4cc4-9e8f-d6c2096d9cc9" providerId="ADAL" clId="{1045EF31-BDE5-419A-8960-16C95822FDD6}" dt="2025-06-17T11:58:32.388" v="1916"/>
        <pc:sldMkLst>
          <pc:docMk/>
          <pc:sldMk cId="1469157026" sldId="260"/>
        </pc:sldMkLst>
      </pc:sldChg>
      <pc:sldChg chg="add del">
        <pc:chgData name="Courtney Tenhover" userId="ae2cf505-6387-4cc4-9e8f-d6c2096d9cc9" providerId="ADAL" clId="{1045EF31-BDE5-419A-8960-16C95822FDD6}" dt="2025-06-17T11:58:32.388" v="1916"/>
        <pc:sldMkLst>
          <pc:docMk/>
          <pc:sldMk cId="3076233413" sldId="261"/>
        </pc:sldMkLst>
      </pc:sldChg>
      <pc:sldChg chg="add del">
        <pc:chgData name="Courtney Tenhover" userId="ae2cf505-6387-4cc4-9e8f-d6c2096d9cc9" providerId="ADAL" clId="{1045EF31-BDE5-419A-8960-16C95822FDD6}" dt="2025-06-17T11:58:32.388" v="1916"/>
        <pc:sldMkLst>
          <pc:docMk/>
          <pc:sldMk cId="4167957665" sldId="262"/>
        </pc:sldMkLst>
      </pc:sldChg>
      <pc:sldChg chg="modSp mod">
        <pc:chgData name="Courtney Tenhover" userId="ae2cf505-6387-4cc4-9e8f-d6c2096d9cc9" providerId="ADAL" clId="{1045EF31-BDE5-419A-8960-16C95822FDD6}" dt="2025-06-17T12:20:35.060" v="1941" actId="14100"/>
        <pc:sldMkLst>
          <pc:docMk/>
          <pc:sldMk cId="0" sldId="269"/>
        </pc:sldMkLst>
        <pc:spChg chg="mod">
          <ac:chgData name="Courtney Tenhover" userId="ae2cf505-6387-4cc4-9e8f-d6c2096d9cc9" providerId="ADAL" clId="{1045EF31-BDE5-419A-8960-16C95822FDD6}" dt="2025-06-17T12:20:35.060" v="1941" actId="14100"/>
          <ac:spMkLst>
            <pc:docMk/>
            <pc:sldMk cId="0" sldId="269"/>
            <ac:spMk id="20" creationId="{00000000-0000-0000-0000-000000000000}"/>
          </ac:spMkLst>
        </pc:spChg>
        <pc:spChg chg="mod">
          <ac:chgData name="Courtney Tenhover" userId="ae2cf505-6387-4cc4-9e8f-d6c2096d9cc9" providerId="ADAL" clId="{1045EF31-BDE5-419A-8960-16C95822FDD6}" dt="2025-06-16T19:31:09.215" v="1884" actId="1076"/>
          <ac:spMkLst>
            <pc:docMk/>
            <pc:sldMk cId="0" sldId="269"/>
            <ac:spMk id="30" creationId="{00000000-0000-0000-0000-000000000000}"/>
          </ac:spMkLst>
        </pc:spChg>
      </pc:sldChg>
      <pc:sldChg chg="addSp delSp modSp mod">
        <pc:chgData name="Courtney Tenhover" userId="ae2cf505-6387-4cc4-9e8f-d6c2096d9cc9" providerId="ADAL" clId="{1045EF31-BDE5-419A-8960-16C95822FDD6}" dt="2025-06-17T12:03:39.309" v="1940" actId="1076"/>
        <pc:sldMkLst>
          <pc:docMk/>
          <pc:sldMk cId="2026029857" sldId="301"/>
        </pc:sldMkLst>
        <pc:spChg chg="mod">
          <ac:chgData name="Courtney Tenhover" userId="ae2cf505-6387-4cc4-9e8f-d6c2096d9cc9" providerId="ADAL" clId="{1045EF31-BDE5-419A-8960-16C95822FDD6}" dt="2025-06-17T12:03:39.309" v="1940" actId="1076"/>
          <ac:spMkLst>
            <pc:docMk/>
            <pc:sldMk cId="2026029857" sldId="301"/>
            <ac:spMk id="2" creationId="{00000000-0000-0000-0000-000000000000}"/>
          </ac:spMkLst>
        </pc:spChg>
        <pc:spChg chg="mod">
          <ac:chgData name="Courtney Tenhover" userId="ae2cf505-6387-4cc4-9e8f-d6c2096d9cc9" providerId="ADAL" clId="{1045EF31-BDE5-419A-8960-16C95822FDD6}" dt="2025-06-17T11:55:22.169" v="1893" actId="20577"/>
          <ac:spMkLst>
            <pc:docMk/>
            <pc:sldMk cId="2026029857" sldId="301"/>
            <ac:spMk id="38" creationId="{00000000-0000-0000-0000-000000000000}"/>
          </ac:spMkLst>
        </pc:spChg>
        <pc:picChg chg="del">
          <ac:chgData name="Courtney Tenhover" userId="ae2cf505-6387-4cc4-9e8f-d6c2096d9cc9" providerId="ADAL" clId="{1045EF31-BDE5-419A-8960-16C95822FDD6}" dt="2025-06-16T19:22:42.024" v="1729" actId="478"/>
          <ac:picMkLst>
            <pc:docMk/>
            <pc:sldMk cId="2026029857" sldId="301"/>
            <ac:picMk id="4" creationId="{FC39D16C-0838-5033-2EE5-555E2B490619}"/>
          </ac:picMkLst>
        </pc:picChg>
        <pc:picChg chg="add del mod">
          <ac:chgData name="Courtney Tenhover" userId="ae2cf505-6387-4cc4-9e8f-d6c2096d9cc9" providerId="ADAL" clId="{1045EF31-BDE5-419A-8960-16C95822FDD6}" dt="2025-06-16T19:23:58.652" v="1733" actId="478"/>
          <ac:picMkLst>
            <pc:docMk/>
            <pc:sldMk cId="2026029857" sldId="301"/>
            <ac:picMk id="6" creationId="{D57D43EC-63C0-4861-8660-0C7F34CD527B}"/>
          </ac:picMkLst>
        </pc:picChg>
        <pc:picChg chg="add mod modCrop">
          <ac:chgData name="Courtney Tenhover" userId="ae2cf505-6387-4cc4-9e8f-d6c2096d9cc9" providerId="ADAL" clId="{1045EF31-BDE5-419A-8960-16C95822FDD6}" dt="2025-06-16T19:27:51.670" v="1813" actId="1038"/>
          <ac:picMkLst>
            <pc:docMk/>
            <pc:sldMk cId="2026029857" sldId="301"/>
            <ac:picMk id="8" creationId="{3E5E90F9-C1C5-4984-8DFB-BD7C7D38204F}"/>
          </ac:picMkLst>
        </pc:picChg>
        <pc:picChg chg="add mod modCrop">
          <ac:chgData name="Courtney Tenhover" userId="ae2cf505-6387-4cc4-9e8f-d6c2096d9cc9" providerId="ADAL" clId="{1045EF31-BDE5-419A-8960-16C95822FDD6}" dt="2025-06-16T19:27:51.670" v="1813" actId="1038"/>
          <ac:picMkLst>
            <pc:docMk/>
            <pc:sldMk cId="2026029857" sldId="301"/>
            <ac:picMk id="10" creationId="{C6660756-9FC9-4100-869D-BBE5E8BE7910}"/>
          </ac:picMkLst>
        </pc:picChg>
        <pc:picChg chg="add mod modCrop">
          <ac:chgData name="Courtney Tenhover" userId="ae2cf505-6387-4cc4-9e8f-d6c2096d9cc9" providerId="ADAL" clId="{1045EF31-BDE5-419A-8960-16C95822FDD6}" dt="2025-06-16T19:27:51.670" v="1813" actId="1038"/>
          <ac:picMkLst>
            <pc:docMk/>
            <pc:sldMk cId="2026029857" sldId="301"/>
            <ac:picMk id="12" creationId="{822535A1-3831-46C6-A68E-38B879551ECA}"/>
          </ac:picMkLst>
        </pc:picChg>
        <pc:picChg chg="add mod modCrop">
          <ac:chgData name="Courtney Tenhover" userId="ae2cf505-6387-4cc4-9e8f-d6c2096d9cc9" providerId="ADAL" clId="{1045EF31-BDE5-419A-8960-16C95822FDD6}" dt="2025-06-16T19:27:51.670" v="1813" actId="1038"/>
          <ac:picMkLst>
            <pc:docMk/>
            <pc:sldMk cId="2026029857" sldId="301"/>
            <ac:picMk id="14" creationId="{79CB322C-C36D-4DB9-B02C-047C0AEC7637}"/>
          </ac:picMkLst>
        </pc:picChg>
        <pc:picChg chg="add mod modCrop">
          <ac:chgData name="Courtney Tenhover" userId="ae2cf505-6387-4cc4-9e8f-d6c2096d9cc9" providerId="ADAL" clId="{1045EF31-BDE5-419A-8960-16C95822FDD6}" dt="2025-06-16T19:27:51.670" v="1813" actId="1038"/>
          <ac:picMkLst>
            <pc:docMk/>
            <pc:sldMk cId="2026029857" sldId="301"/>
            <ac:picMk id="16" creationId="{BDF7A4B2-2853-43D2-98C0-6A4EC7C9F4A7}"/>
          </ac:picMkLst>
        </pc:picChg>
        <pc:picChg chg="mod">
          <ac:chgData name="Courtney Tenhover" userId="ae2cf505-6387-4cc4-9e8f-d6c2096d9cc9" providerId="ADAL" clId="{1045EF31-BDE5-419A-8960-16C95822FDD6}" dt="2025-06-16T19:15:44.234" v="1447" actId="1076"/>
          <ac:picMkLst>
            <pc:docMk/>
            <pc:sldMk cId="2026029857" sldId="301"/>
            <ac:picMk id="54" creationId="{3067D24A-1042-4329-83B8-3078934EFA11}"/>
          </ac:picMkLst>
        </pc:picChg>
      </pc:sldChg>
      <pc:sldChg chg="modSp mod ord">
        <pc:chgData name="Courtney Tenhover" userId="ae2cf505-6387-4cc4-9e8f-d6c2096d9cc9" providerId="ADAL" clId="{1045EF31-BDE5-419A-8960-16C95822FDD6}" dt="2025-06-17T11:57:43.156" v="1912" actId="1076"/>
        <pc:sldMkLst>
          <pc:docMk/>
          <pc:sldMk cId="2689790159" sldId="5333"/>
        </pc:sldMkLst>
        <pc:spChg chg="mod">
          <ac:chgData name="Courtney Tenhover" userId="ae2cf505-6387-4cc4-9e8f-d6c2096d9cc9" providerId="ADAL" clId="{1045EF31-BDE5-419A-8960-16C95822FDD6}" dt="2025-06-17T11:57:31.793" v="1908" actId="1076"/>
          <ac:spMkLst>
            <pc:docMk/>
            <pc:sldMk cId="2689790159" sldId="5333"/>
            <ac:spMk id="4" creationId="{ABDD8BAB-E7B9-1B58-024B-3EE642BAC7EE}"/>
          </ac:spMkLst>
        </pc:spChg>
        <pc:spChg chg="mod">
          <ac:chgData name="Courtney Tenhover" userId="ae2cf505-6387-4cc4-9e8f-d6c2096d9cc9" providerId="ADAL" clId="{1045EF31-BDE5-419A-8960-16C95822FDD6}" dt="2025-06-17T11:57:35.208" v="1909" actId="1076"/>
          <ac:spMkLst>
            <pc:docMk/>
            <pc:sldMk cId="2689790159" sldId="5333"/>
            <ac:spMk id="9" creationId="{03B504C1-AAE8-1C2B-1187-B7F425269B0C}"/>
          </ac:spMkLst>
        </pc:spChg>
        <pc:grpChg chg="mod">
          <ac:chgData name="Courtney Tenhover" userId="ae2cf505-6387-4cc4-9e8f-d6c2096d9cc9" providerId="ADAL" clId="{1045EF31-BDE5-419A-8960-16C95822FDD6}" dt="2025-06-17T11:56:58.254" v="1895" actId="1076"/>
          <ac:grpSpMkLst>
            <pc:docMk/>
            <pc:sldMk cId="2689790159" sldId="5333"/>
            <ac:grpSpMk id="27" creationId="{84C39169-767B-68F1-D918-F669FA3EDB16}"/>
          </ac:grpSpMkLst>
        </pc:grpChg>
        <pc:picChg chg="mod">
          <ac:chgData name="Courtney Tenhover" userId="ae2cf505-6387-4cc4-9e8f-d6c2096d9cc9" providerId="ADAL" clId="{1045EF31-BDE5-419A-8960-16C95822FDD6}" dt="2025-06-17T11:57:43.156" v="1912" actId="1076"/>
          <ac:picMkLst>
            <pc:docMk/>
            <pc:sldMk cId="2689790159" sldId="5333"/>
            <ac:picMk id="16" creationId="{FFA44B1A-A9C3-542C-F5A3-88F36A2FBF92}"/>
          </ac:picMkLst>
        </pc:picChg>
        <pc:picChg chg="mod">
          <ac:chgData name="Courtney Tenhover" userId="ae2cf505-6387-4cc4-9e8f-d6c2096d9cc9" providerId="ADAL" clId="{1045EF31-BDE5-419A-8960-16C95822FDD6}" dt="2025-06-17T11:57:40.954" v="1911" actId="1076"/>
          <ac:picMkLst>
            <pc:docMk/>
            <pc:sldMk cId="2689790159" sldId="5333"/>
            <ac:picMk id="17" creationId="{50FA1E7C-B480-6AB8-C542-EE1FC257EA25}"/>
          </ac:picMkLst>
        </pc:picChg>
        <pc:picChg chg="mod">
          <ac:chgData name="Courtney Tenhover" userId="ae2cf505-6387-4cc4-9e8f-d6c2096d9cc9" providerId="ADAL" clId="{1045EF31-BDE5-419A-8960-16C95822FDD6}" dt="2025-06-17T11:57:10.584" v="1899" actId="1076"/>
          <ac:picMkLst>
            <pc:docMk/>
            <pc:sldMk cId="2689790159" sldId="5333"/>
            <ac:picMk id="22" creationId="{BDA8D898-C8E7-8C3C-2669-707A7F73D1A2}"/>
          </ac:picMkLst>
        </pc:picChg>
        <pc:picChg chg="mod">
          <ac:chgData name="Courtney Tenhover" userId="ae2cf505-6387-4cc4-9e8f-d6c2096d9cc9" providerId="ADAL" clId="{1045EF31-BDE5-419A-8960-16C95822FDD6}" dt="2025-06-17T11:57:14.296" v="1900" actId="1076"/>
          <ac:picMkLst>
            <pc:docMk/>
            <pc:sldMk cId="2689790159" sldId="5333"/>
            <ac:picMk id="23" creationId="{6626D948-CCB0-5237-5335-615A54F7C89F}"/>
          </ac:picMkLst>
        </pc:picChg>
      </pc:sldChg>
      <pc:sldChg chg="addSp delSp modSp mod">
        <pc:chgData name="Courtney Tenhover" userId="ae2cf505-6387-4cc4-9e8f-d6c2096d9cc9" providerId="ADAL" clId="{1045EF31-BDE5-419A-8960-16C95822FDD6}" dt="2025-06-17T12:00:26.096" v="1923" actId="20577"/>
        <pc:sldMkLst>
          <pc:docMk/>
          <pc:sldMk cId="1852842187" sldId="2147468198"/>
        </pc:sldMkLst>
        <pc:spChg chg="add mod">
          <ac:chgData name="Courtney Tenhover" userId="ae2cf505-6387-4cc4-9e8f-d6c2096d9cc9" providerId="ADAL" clId="{1045EF31-BDE5-419A-8960-16C95822FDD6}" dt="2025-06-16T19:30:31.369" v="1876" actId="1036"/>
          <ac:spMkLst>
            <pc:docMk/>
            <pc:sldMk cId="1852842187" sldId="2147468198"/>
            <ac:spMk id="3" creationId="{B6889FCF-B418-4996-A3A8-6298AD48D77B}"/>
          </ac:spMkLst>
        </pc:spChg>
        <pc:spChg chg="mod">
          <ac:chgData name="Courtney Tenhover" userId="ae2cf505-6387-4cc4-9e8f-d6c2096d9cc9" providerId="ADAL" clId="{1045EF31-BDE5-419A-8960-16C95822FDD6}" dt="2025-06-17T12:00:26.096" v="1923" actId="20577"/>
          <ac:spMkLst>
            <pc:docMk/>
            <pc:sldMk cId="1852842187" sldId="2147468198"/>
            <ac:spMk id="8" creationId="{7D5855B0-C4B5-487B-8555-94B567121885}"/>
          </ac:spMkLst>
        </pc:spChg>
        <pc:spChg chg="add mod">
          <ac:chgData name="Courtney Tenhover" userId="ae2cf505-6387-4cc4-9e8f-d6c2096d9cc9" providerId="ADAL" clId="{1045EF31-BDE5-419A-8960-16C95822FDD6}" dt="2025-06-16T19:30:46.705" v="1883" actId="1076"/>
          <ac:spMkLst>
            <pc:docMk/>
            <pc:sldMk cId="1852842187" sldId="2147468198"/>
            <ac:spMk id="32" creationId="{60008BCA-B525-4072-ADED-04D92B8F33A3}"/>
          </ac:spMkLst>
        </pc:spChg>
        <pc:picChg chg="add mod">
          <ac:chgData name="Courtney Tenhover" userId="ae2cf505-6387-4cc4-9e8f-d6c2096d9cc9" providerId="ADAL" clId="{1045EF31-BDE5-419A-8960-16C95822FDD6}" dt="2025-06-16T19:30:44.525" v="1882" actId="1076"/>
          <ac:picMkLst>
            <pc:docMk/>
            <pc:sldMk cId="1852842187" sldId="2147468198"/>
            <ac:picMk id="33" creationId="{0829CDF5-171F-4740-B858-556B2337FE24}"/>
          </ac:picMkLst>
        </pc:picChg>
        <pc:picChg chg="mod">
          <ac:chgData name="Courtney Tenhover" userId="ae2cf505-6387-4cc4-9e8f-d6c2096d9cc9" providerId="ADAL" clId="{1045EF31-BDE5-419A-8960-16C95822FDD6}" dt="2025-06-16T19:30:31.369" v="1876" actId="1036"/>
          <ac:picMkLst>
            <pc:docMk/>
            <pc:sldMk cId="1852842187" sldId="2147468198"/>
            <ac:picMk id="36" creationId="{E4C689E3-9A9A-4E68-813E-7E223B3E8E16}"/>
          </ac:picMkLst>
        </pc:picChg>
        <pc:picChg chg="del">
          <ac:chgData name="Courtney Tenhover" userId="ae2cf505-6387-4cc4-9e8f-d6c2096d9cc9" providerId="ADAL" clId="{1045EF31-BDE5-419A-8960-16C95822FDD6}" dt="2025-06-16T18:40:02.370" v="185" actId="478"/>
          <ac:picMkLst>
            <pc:docMk/>
            <pc:sldMk cId="1852842187" sldId="2147468198"/>
            <ac:picMk id="2050" creationId="{B6BC7F32-7E06-418F-B02A-BA95E8C2BA6A}"/>
          </ac:picMkLst>
        </pc:picChg>
        <pc:cxnChg chg="add mod">
          <ac:chgData name="Courtney Tenhover" userId="ae2cf505-6387-4cc4-9e8f-d6c2096d9cc9" providerId="ADAL" clId="{1045EF31-BDE5-419A-8960-16C95822FDD6}" dt="2025-06-16T18:46:28.925" v="224" actId="13822"/>
          <ac:cxnSpMkLst>
            <pc:docMk/>
            <pc:sldMk cId="1852842187" sldId="2147468198"/>
            <ac:cxnSpMk id="5" creationId="{CB308788-930C-41D9-8C3F-79C57197C54A}"/>
          </ac:cxnSpMkLst>
        </pc:cxnChg>
      </pc:sldChg>
      <pc:sldChg chg="del">
        <pc:chgData name="Courtney Tenhover" userId="ae2cf505-6387-4cc4-9e8f-d6c2096d9cc9" providerId="ADAL" clId="{1045EF31-BDE5-419A-8960-16C95822FDD6}" dt="2025-06-16T18:40:20.446" v="192" actId="47"/>
        <pc:sldMkLst>
          <pc:docMk/>
          <pc:sldMk cId="2966763102" sldId="2147468201"/>
        </pc:sldMkLst>
      </pc:sldChg>
      <pc:sldChg chg="modSp mod ord">
        <pc:chgData name="Courtney Tenhover" userId="ae2cf505-6387-4cc4-9e8f-d6c2096d9cc9" providerId="ADAL" clId="{1045EF31-BDE5-419A-8960-16C95822FDD6}" dt="2025-06-16T19:15:41.793" v="1446" actId="1076"/>
        <pc:sldMkLst>
          <pc:docMk/>
          <pc:sldMk cId="416348987" sldId="2147468202"/>
        </pc:sldMkLst>
        <pc:picChg chg="mod">
          <ac:chgData name="Courtney Tenhover" userId="ae2cf505-6387-4cc4-9e8f-d6c2096d9cc9" providerId="ADAL" clId="{1045EF31-BDE5-419A-8960-16C95822FDD6}" dt="2025-06-16T19:15:41.793" v="1446" actId="1076"/>
          <ac:picMkLst>
            <pc:docMk/>
            <pc:sldMk cId="416348987" sldId="2147468202"/>
            <ac:picMk id="54" creationId="{EB61B7BC-D7D0-5C56-AC70-C0CA53B5A1FE}"/>
          </ac:picMkLst>
        </pc:picChg>
      </pc:sldChg>
      <pc:sldChg chg="modSp mod ord">
        <pc:chgData name="Courtney Tenhover" userId="ae2cf505-6387-4cc4-9e8f-d6c2096d9cc9" providerId="ADAL" clId="{1045EF31-BDE5-419A-8960-16C95822FDD6}" dt="2025-06-16T19:15:39.037" v="1445" actId="1076"/>
        <pc:sldMkLst>
          <pc:docMk/>
          <pc:sldMk cId="3995479280" sldId="2147468203"/>
        </pc:sldMkLst>
        <pc:picChg chg="mod">
          <ac:chgData name="Courtney Tenhover" userId="ae2cf505-6387-4cc4-9e8f-d6c2096d9cc9" providerId="ADAL" clId="{1045EF31-BDE5-419A-8960-16C95822FDD6}" dt="2025-06-16T19:15:39.037" v="1445" actId="1076"/>
          <ac:picMkLst>
            <pc:docMk/>
            <pc:sldMk cId="3995479280" sldId="2147468203"/>
            <ac:picMk id="54" creationId="{B043E725-5788-23E3-36A0-C9E5B9D74C30}"/>
          </ac:picMkLst>
        </pc:picChg>
      </pc:sldChg>
      <pc:sldChg chg="addSp delSp modSp mod">
        <pc:chgData name="Courtney Tenhover" userId="ae2cf505-6387-4cc4-9e8f-d6c2096d9cc9" providerId="ADAL" clId="{1045EF31-BDE5-419A-8960-16C95822FDD6}" dt="2025-06-17T12:03:14.977" v="1938" actId="1076"/>
        <pc:sldMkLst>
          <pc:docMk/>
          <pc:sldMk cId="452630469" sldId="2147468204"/>
        </pc:sldMkLst>
        <pc:spChg chg="mod">
          <ac:chgData name="Courtney Tenhover" userId="ae2cf505-6387-4cc4-9e8f-d6c2096d9cc9" providerId="ADAL" clId="{1045EF31-BDE5-419A-8960-16C95822FDD6}" dt="2025-06-16T18:54:20.278" v="593" actId="1076"/>
          <ac:spMkLst>
            <pc:docMk/>
            <pc:sldMk cId="452630469" sldId="2147468204"/>
            <ac:spMk id="2" creationId="{6DE2D960-7F46-B9AA-2E77-FA6CD1B6EABC}"/>
          </ac:spMkLst>
        </pc:spChg>
        <pc:spChg chg="add mod">
          <ac:chgData name="Courtney Tenhover" userId="ae2cf505-6387-4cc4-9e8f-d6c2096d9cc9" providerId="ADAL" clId="{1045EF31-BDE5-419A-8960-16C95822FDD6}" dt="2025-06-16T18:58:50.282" v="659" actId="1076"/>
          <ac:spMkLst>
            <pc:docMk/>
            <pc:sldMk cId="452630469" sldId="2147468204"/>
            <ac:spMk id="5" creationId="{BD16E52C-C959-4834-81B4-616B37B8D8B8}"/>
          </ac:spMkLst>
        </pc:spChg>
        <pc:spChg chg="add mod">
          <ac:chgData name="Courtney Tenhover" userId="ae2cf505-6387-4cc4-9e8f-d6c2096d9cc9" providerId="ADAL" clId="{1045EF31-BDE5-419A-8960-16C95822FDD6}" dt="2025-06-17T11:59:31.630" v="1918" actId="1076"/>
          <ac:spMkLst>
            <pc:docMk/>
            <pc:sldMk cId="452630469" sldId="2147468204"/>
            <ac:spMk id="8" creationId="{66E8A889-0FB8-44AF-A3CD-0D6B9B7D4BFF}"/>
          </ac:spMkLst>
        </pc:spChg>
        <pc:spChg chg="add mod">
          <ac:chgData name="Courtney Tenhover" userId="ae2cf505-6387-4cc4-9e8f-d6c2096d9cc9" providerId="ADAL" clId="{1045EF31-BDE5-419A-8960-16C95822FDD6}" dt="2025-06-16T19:00:14.066" v="672" actId="6549"/>
          <ac:spMkLst>
            <pc:docMk/>
            <pc:sldMk cId="452630469" sldId="2147468204"/>
            <ac:spMk id="32" creationId="{D055BE76-3D45-40AC-A2C8-13A187E874F5}"/>
          </ac:spMkLst>
        </pc:spChg>
        <pc:spChg chg="add mod">
          <ac:chgData name="Courtney Tenhover" userId="ae2cf505-6387-4cc4-9e8f-d6c2096d9cc9" providerId="ADAL" clId="{1045EF31-BDE5-419A-8960-16C95822FDD6}" dt="2025-06-17T12:03:14.977" v="1938" actId="1076"/>
          <ac:spMkLst>
            <pc:docMk/>
            <pc:sldMk cId="452630469" sldId="2147468204"/>
            <ac:spMk id="33" creationId="{11F2A0F2-5B96-49DD-B996-7A2CDF50C8F4}"/>
          </ac:spMkLst>
        </pc:spChg>
        <pc:spChg chg="add mod">
          <ac:chgData name="Courtney Tenhover" userId="ae2cf505-6387-4cc4-9e8f-d6c2096d9cc9" providerId="ADAL" clId="{1045EF31-BDE5-419A-8960-16C95822FDD6}" dt="2025-06-16T18:58:17.074" v="653" actId="20577"/>
          <ac:spMkLst>
            <pc:docMk/>
            <pc:sldMk cId="452630469" sldId="2147468204"/>
            <ac:spMk id="36" creationId="{40FA8B56-84D7-452E-97EF-C9D87E58B4C1}"/>
          </ac:spMkLst>
        </pc:spChg>
        <pc:spChg chg="del">
          <ac:chgData name="Courtney Tenhover" userId="ae2cf505-6387-4cc4-9e8f-d6c2096d9cc9" providerId="ADAL" clId="{1045EF31-BDE5-419A-8960-16C95822FDD6}" dt="2025-06-16T18:53:19.814" v="570" actId="478"/>
          <ac:spMkLst>
            <pc:docMk/>
            <pc:sldMk cId="452630469" sldId="2147468204"/>
            <ac:spMk id="42" creationId="{65BA4D55-D5DE-DCA0-6980-10DF0CFD64F4}"/>
          </ac:spMkLst>
        </pc:spChg>
        <pc:picChg chg="add mod">
          <ac:chgData name="Courtney Tenhover" userId="ae2cf505-6387-4cc4-9e8f-d6c2096d9cc9" providerId="ADAL" clId="{1045EF31-BDE5-419A-8960-16C95822FDD6}" dt="2025-06-16T18:58:47.050" v="658" actId="1076"/>
          <ac:picMkLst>
            <pc:docMk/>
            <pc:sldMk cId="452630469" sldId="2147468204"/>
            <ac:picMk id="4" creationId="{42AFB0D3-12DD-4483-A34D-F49FBE731C5E}"/>
          </ac:picMkLst>
        </pc:picChg>
        <pc:picChg chg="add del mod">
          <ac:chgData name="Courtney Tenhover" userId="ae2cf505-6387-4cc4-9e8f-d6c2096d9cc9" providerId="ADAL" clId="{1045EF31-BDE5-419A-8960-16C95822FDD6}" dt="2025-06-16T18:55:11.964" v="611" actId="478"/>
          <ac:picMkLst>
            <pc:docMk/>
            <pc:sldMk cId="452630469" sldId="2147468204"/>
            <ac:picMk id="7" creationId="{C4C3D4A4-A237-4293-B278-1BAB6DFCE6F8}"/>
          </ac:picMkLst>
        </pc:picChg>
        <pc:picChg chg="add del mod">
          <ac:chgData name="Courtney Tenhover" userId="ae2cf505-6387-4cc4-9e8f-d6c2096d9cc9" providerId="ADAL" clId="{1045EF31-BDE5-419A-8960-16C95822FDD6}" dt="2025-06-16T18:57:13.854" v="617" actId="478"/>
          <ac:picMkLst>
            <pc:docMk/>
            <pc:sldMk cId="452630469" sldId="2147468204"/>
            <ac:picMk id="10" creationId="{944BBDD5-12F7-45FA-83AB-2BB0D1F646E8}"/>
          </ac:picMkLst>
        </pc:picChg>
        <pc:picChg chg="add del mod">
          <ac:chgData name="Courtney Tenhover" userId="ae2cf505-6387-4cc4-9e8f-d6c2096d9cc9" providerId="ADAL" clId="{1045EF31-BDE5-419A-8960-16C95822FDD6}" dt="2025-06-16T18:57:50.372" v="623" actId="478"/>
          <ac:picMkLst>
            <pc:docMk/>
            <pc:sldMk cId="452630469" sldId="2147468204"/>
            <ac:picMk id="12" creationId="{AF6CD814-93F8-4AA2-A94B-570659BEA73E}"/>
          </ac:picMkLst>
        </pc:picChg>
        <pc:picChg chg="add mod">
          <ac:chgData name="Courtney Tenhover" userId="ae2cf505-6387-4cc4-9e8f-d6c2096d9cc9" providerId="ADAL" clId="{1045EF31-BDE5-419A-8960-16C95822FDD6}" dt="2025-06-16T18:58:02.584" v="629"/>
          <ac:picMkLst>
            <pc:docMk/>
            <pc:sldMk cId="452630469" sldId="2147468204"/>
            <ac:picMk id="14" creationId="{6924E2C9-2FA4-452C-8531-DA87B69C1AB8}"/>
          </ac:picMkLst>
        </pc:picChg>
        <pc:picChg chg="mod">
          <ac:chgData name="Courtney Tenhover" userId="ae2cf505-6387-4cc4-9e8f-d6c2096d9cc9" providerId="ADAL" clId="{1045EF31-BDE5-419A-8960-16C95822FDD6}" dt="2025-06-16T19:00:05.551" v="669" actId="1076"/>
          <ac:picMkLst>
            <pc:docMk/>
            <pc:sldMk cId="452630469" sldId="2147468204"/>
            <ac:picMk id="54" creationId="{F8A2201A-8EDB-BC52-B3C0-3958AAA9BB53}"/>
          </ac:picMkLst>
        </pc:picChg>
        <pc:cxnChg chg="add mod">
          <ac:chgData name="Courtney Tenhover" userId="ae2cf505-6387-4cc4-9e8f-d6c2096d9cc9" providerId="ADAL" clId="{1045EF31-BDE5-419A-8960-16C95822FDD6}" dt="2025-06-16T18:59:13.309" v="665" actId="14100"/>
          <ac:cxnSpMkLst>
            <pc:docMk/>
            <pc:sldMk cId="452630469" sldId="2147468204"/>
            <ac:cxnSpMk id="16" creationId="{E8CC4A93-8937-4E06-8165-9C5734CF0B04}"/>
          </ac:cxnSpMkLst>
        </pc:cxnChg>
        <pc:cxnChg chg="add mod">
          <ac:chgData name="Courtney Tenhover" userId="ae2cf505-6387-4cc4-9e8f-d6c2096d9cc9" providerId="ADAL" clId="{1045EF31-BDE5-419A-8960-16C95822FDD6}" dt="2025-06-16T19:00:33.642" v="673" actId="1036"/>
          <ac:cxnSpMkLst>
            <pc:docMk/>
            <pc:sldMk cId="452630469" sldId="2147468204"/>
            <ac:cxnSpMk id="48" creationId="{6D9F4511-88D5-48AD-8370-304673725EC8}"/>
          </ac:cxnSpMkLst>
        </pc:cxnChg>
      </pc:sldChg>
      <pc:sldChg chg="modSp mod">
        <pc:chgData name="Courtney Tenhover" userId="ae2cf505-6387-4cc4-9e8f-d6c2096d9cc9" providerId="ADAL" clId="{1045EF31-BDE5-419A-8960-16C95822FDD6}" dt="2025-06-16T18:38:20.071" v="99" actId="108"/>
        <pc:sldMkLst>
          <pc:docMk/>
          <pc:sldMk cId="4245232721" sldId="2147468205"/>
        </pc:sldMkLst>
        <pc:spChg chg="mod">
          <ac:chgData name="Courtney Tenhover" userId="ae2cf505-6387-4cc4-9e8f-d6c2096d9cc9" providerId="ADAL" clId="{1045EF31-BDE5-419A-8960-16C95822FDD6}" dt="2025-06-16T18:38:20.071" v="99" actId="108"/>
          <ac:spMkLst>
            <pc:docMk/>
            <pc:sldMk cId="4245232721" sldId="2147468205"/>
            <ac:spMk id="3" creationId="{0D230F08-BAF3-E419-BC2B-B8421E9C5EB4}"/>
          </ac:spMkLst>
        </pc:spChg>
      </pc:sldChg>
      <pc:sldChg chg="del">
        <pc:chgData name="Courtney Tenhover" userId="ae2cf505-6387-4cc4-9e8f-d6c2096d9cc9" providerId="ADAL" clId="{1045EF31-BDE5-419A-8960-16C95822FDD6}" dt="2025-06-16T18:39:56.856" v="184" actId="47"/>
        <pc:sldMkLst>
          <pc:docMk/>
          <pc:sldMk cId="2809082658" sldId="2147468206"/>
        </pc:sldMkLst>
      </pc:sldChg>
      <pc:sldChg chg="del">
        <pc:chgData name="Courtney Tenhover" userId="ae2cf505-6387-4cc4-9e8f-d6c2096d9cc9" providerId="ADAL" clId="{1045EF31-BDE5-419A-8960-16C95822FDD6}" dt="2025-06-16T18:39:56.168" v="183" actId="47"/>
        <pc:sldMkLst>
          <pc:docMk/>
          <pc:sldMk cId="3033485404" sldId="2147468207"/>
        </pc:sldMkLst>
      </pc:sldChg>
      <pc:sldChg chg="addSp delSp modSp mod">
        <pc:chgData name="Courtney Tenhover" userId="ae2cf505-6387-4cc4-9e8f-d6c2096d9cc9" providerId="ADAL" clId="{1045EF31-BDE5-419A-8960-16C95822FDD6}" dt="2025-06-16T19:29:18.007" v="1829" actId="1076"/>
        <pc:sldMkLst>
          <pc:docMk/>
          <pc:sldMk cId="2781722458" sldId="2147468208"/>
        </pc:sldMkLst>
        <pc:spChg chg="mod">
          <ac:chgData name="Courtney Tenhover" userId="ae2cf505-6387-4cc4-9e8f-d6c2096d9cc9" providerId="ADAL" clId="{1045EF31-BDE5-419A-8960-16C95822FDD6}" dt="2025-06-16T19:10:21.477" v="1373" actId="1076"/>
          <ac:spMkLst>
            <pc:docMk/>
            <pc:sldMk cId="2781722458" sldId="2147468208"/>
            <ac:spMk id="2" creationId="{69684454-92B3-620C-78A3-28AAC75C09EC}"/>
          </ac:spMkLst>
        </pc:spChg>
        <pc:spChg chg="add mod">
          <ac:chgData name="Courtney Tenhover" userId="ae2cf505-6387-4cc4-9e8f-d6c2096d9cc9" providerId="ADAL" clId="{1045EF31-BDE5-419A-8960-16C95822FDD6}" dt="2025-06-16T19:29:14.925" v="1828" actId="1076"/>
          <ac:spMkLst>
            <pc:docMk/>
            <pc:sldMk cId="2781722458" sldId="2147468208"/>
            <ac:spMk id="3" creationId="{F038222D-EA0C-4806-B7AD-CC2F750EE0D2}"/>
          </ac:spMkLst>
        </pc:spChg>
        <pc:spChg chg="add mod">
          <ac:chgData name="Courtney Tenhover" userId="ae2cf505-6387-4cc4-9e8f-d6c2096d9cc9" providerId="ADAL" clId="{1045EF31-BDE5-419A-8960-16C95822FDD6}" dt="2025-06-16T19:13:04.003" v="1425" actId="1582"/>
          <ac:spMkLst>
            <pc:docMk/>
            <pc:sldMk cId="2781722458" sldId="2147468208"/>
            <ac:spMk id="4" creationId="{65CE10C7-BDA7-4965-AA91-D661C23C564B}"/>
          </ac:spMkLst>
        </pc:spChg>
        <pc:spChg chg="add mod">
          <ac:chgData name="Courtney Tenhover" userId="ae2cf505-6387-4cc4-9e8f-d6c2096d9cc9" providerId="ADAL" clId="{1045EF31-BDE5-419A-8960-16C95822FDD6}" dt="2025-06-16T19:03:02.520" v="807" actId="1076"/>
          <ac:spMkLst>
            <pc:docMk/>
            <pc:sldMk cId="2781722458" sldId="2147468208"/>
            <ac:spMk id="32" creationId="{98E9AE1F-D00B-49B1-9C28-9D8846E58E86}"/>
          </ac:spMkLst>
        </pc:spChg>
        <pc:spChg chg="add mod">
          <ac:chgData name="Courtney Tenhover" userId="ae2cf505-6387-4cc4-9e8f-d6c2096d9cc9" providerId="ADAL" clId="{1045EF31-BDE5-419A-8960-16C95822FDD6}" dt="2025-06-16T19:29:06.547" v="1826" actId="1076"/>
          <ac:spMkLst>
            <pc:docMk/>
            <pc:sldMk cId="2781722458" sldId="2147468208"/>
            <ac:spMk id="34" creationId="{3DCEFB2D-42AA-4FC6-A4C1-105BE50F4B8B}"/>
          </ac:spMkLst>
        </pc:spChg>
        <pc:spChg chg="add del mod">
          <ac:chgData name="Courtney Tenhover" userId="ae2cf505-6387-4cc4-9e8f-d6c2096d9cc9" providerId="ADAL" clId="{1045EF31-BDE5-419A-8960-16C95822FDD6}" dt="2025-06-16T19:04:34.400" v="896"/>
          <ac:spMkLst>
            <pc:docMk/>
            <pc:sldMk cId="2781722458" sldId="2147468208"/>
            <ac:spMk id="35" creationId="{23A58AD6-2CB5-40B8-9019-5BA7E7812DE5}"/>
          </ac:spMkLst>
        </pc:spChg>
        <pc:spChg chg="add mod">
          <ac:chgData name="Courtney Tenhover" userId="ae2cf505-6387-4cc4-9e8f-d6c2096d9cc9" providerId="ADAL" clId="{1045EF31-BDE5-419A-8960-16C95822FDD6}" dt="2025-06-16T19:29:01.194" v="1824" actId="1076"/>
          <ac:spMkLst>
            <pc:docMk/>
            <pc:sldMk cId="2781722458" sldId="2147468208"/>
            <ac:spMk id="36" creationId="{8D71E4FF-4459-43B2-BB81-A910764F51DA}"/>
          </ac:spMkLst>
        </pc:spChg>
        <pc:spChg chg="add mod">
          <ac:chgData name="Courtney Tenhover" userId="ae2cf505-6387-4cc4-9e8f-d6c2096d9cc9" providerId="ADAL" clId="{1045EF31-BDE5-419A-8960-16C95822FDD6}" dt="2025-06-16T19:13:07.348" v="1426" actId="1582"/>
          <ac:spMkLst>
            <pc:docMk/>
            <pc:sldMk cId="2781722458" sldId="2147468208"/>
            <ac:spMk id="37" creationId="{2E205B4A-32EE-47F3-9790-5A687FAFB1D1}"/>
          </ac:spMkLst>
        </pc:spChg>
        <pc:spChg chg="add mod">
          <ac:chgData name="Courtney Tenhover" userId="ae2cf505-6387-4cc4-9e8f-d6c2096d9cc9" providerId="ADAL" clId="{1045EF31-BDE5-419A-8960-16C95822FDD6}" dt="2025-06-16T19:29:11.331" v="1827" actId="1076"/>
          <ac:spMkLst>
            <pc:docMk/>
            <pc:sldMk cId="2781722458" sldId="2147468208"/>
            <ac:spMk id="38" creationId="{2F170501-B829-4BDF-A299-8FB2C8BF9918}"/>
          </ac:spMkLst>
        </pc:spChg>
        <pc:spChg chg="add mod">
          <ac:chgData name="Courtney Tenhover" userId="ae2cf505-6387-4cc4-9e8f-d6c2096d9cc9" providerId="ADAL" clId="{1045EF31-BDE5-419A-8960-16C95822FDD6}" dt="2025-06-16T19:29:03.920" v="1825" actId="1076"/>
          <ac:spMkLst>
            <pc:docMk/>
            <pc:sldMk cId="2781722458" sldId="2147468208"/>
            <ac:spMk id="39" creationId="{75A57EB9-6368-46E6-836F-266DD0B9E348}"/>
          </ac:spMkLst>
        </pc:spChg>
        <pc:spChg chg="add mod">
          <ac:chgData name="Courtney Tenhover" userId="ae2cf505-6387-4cc4-9e8f-d6c2096d9cc9" providerId="ADAL" clId="{1045EF31-BDE5-419A-8960-16C95822FDD6}" dt="2025-06-16T19:29:18.007" v="1829" actId="1076"/>
          <ac:spMkLst>
            <pc:docMk/>
            <pc:sldMk cId="2781722458" sldId="2147468208"/>
            <ac:spMk id="40" creationId="{26EA3EF4-034F-4667-B3D0-37ABE5B9CB36}"/>
          </ac:spMkLst>
        </pc:spChg>
        <pc:spChg chg="add mod">
          <ac:chgData name="Courtney Tenhover" userId="ae2cf505-6387-4cc4-9e8f-d6c2096d9cc9" providerId="ADAL" clId="{1045EF31-BDE5-419A-8960-16C95822FDD6}" dt="2025-06-16T19:13:00.586" v="1424" actId="1582"/>
          <ac:spMkLst>
            <pc:docMk/>
            <pc:sldMk cId="2781722458" sldId="2147468208"/>
            <ac:spMk id="41" creationId="{ACEF227D-BF2A-4475-A9EC-7638189A6DE5}"/>
          </ac:spMkLst>
        </pc:spChg>
        <pc:picChg chg="add del mod">
          <ac:chgData name="Courtney Tenhover" userId="ae2cf505-6387-4cc4-9e8f-d6c2096d9cc9" providerId="ADAL" clId="{1045EF31-BDE5-419A-8960-16C95822FDD6}" dt="2025-06-16T19:04:50.099" v="926" actId="478"/>
          <ac:picMkLst>
            <pc:docMk/>
            <pc:sldMk cId="2781722458" sldId="2147468208"/>
            <ac:picMk id="33" creationId="{FE9AEC44-EAF5-4BAF-88B1-C7FCB334934F}"/>
          </ac:picMkLst>
        </pc:picChg>
        <pc:picChg chg="mod">
          <ac:chgData name="Courtney Tenhover" userId="ae2cf505-6387-4cc4-9e8f-d6c2096d9cc9" providerId="ADAL" clId="{1045EF31-BDE5-419A-8960-16C95822FDD6}" dt="2025-06-16T19:00:59.086" v="675" actId="1076"/>
          <ac:picMkLst>
            <pc:docMk/>
            <pc:sldMk cId="2781722458" sldId="2147468208"/>
            <ac:picMk id="54" creationId="{06CEAACC-C489-6979-D91C-4F9876800B56}"/>
          </ac:picMkLst>
        </pc:picChg>
        <pc:cxnChg chg="add del mod">
          <ac:chgData name="Courtney Tenhover" userId="ae2cf505-6387-4cc4-9e8f-d6c2096d9cc9" providerId="ADAL" clId="{1045EF31-BDE5-419A-8960-16C95822FDD6}" dt="2025-06-16T19:28:16.717" v="1814" actId="478"/>
          <ac:cxnSpMkLst>
            <pc:docMk/>
            <pc:sldMk cId="2781722458" sldId="2147468208"/>
            <ac:cxnSpMk id="6" creationId="{58150D3D-B611-4557-BA32-34E6ADB52E52}"/>
          </ac:cxnSpMkLst>
        </pc:cxnChg>
        <pc:cxnChg chg="add mod">
          <ac:chgData name="Courtney Tenhover" userId="ae2cf505-6387-4cc4-9e8f-d6c2096d9cc9" providerId="ADAL" clId="{1045EF31-BDE5-419A-8960-16C95822FDD6}" dt="2025-06-16T19:28:45.875" v="1820" actId="208"/>
          <ac:cxnSpMkLst>
            <pc:docMk/>
            <pc:sldMk cId="2781722458" sldId="2147468208"/>
            <ac:cxnSpMk id="8" creationId="{5099A213-92DF-495A-A3EE-E6A0F691D0EC}"/>
          </ac:cxnSpMkLst>
        </pc:cxnChg>
        <pc:cxnChg chg="add mod">
          <ac:chgData name="Courtney Tenhover" userId="ae2cf505-6387-4cc4-9e8f-d6c2096d9cc9" providerId="ADAL" clId="{1045EF31-BDE5-419A-8960-16C95822FDD6}" dt="2025-06-16T19:28:54.084" v="1822" actId="1076"/>
          <ac:cxnSpMkLst>
            <pc:docMk/>
            <pc:sldMk cId="2781722458" sldId="2147468208"/>
            <ac:cxnSpMk id="48" creationId="{EFE71EC0-611C-4FF6-AA74-C4DEBACA3D8A}"/>
          </ac:cxnSpMkLst>
        </pc:cxnChg>
      </pc:sldChg>
      <pc:sldChg chg="addSp delSp modSp mod modNotesTx">
        <pc:chgData name="Courtney Tenhover" userId="ae2cf505-6387-4cc4-9e8f-d6c2096d9cc9" providerId="ADAL" clId="{1045EF31-BDE5-419A-8960-16C95822FDD6}" dt="2025-06-17T11:59:50.360" v="1919" actId="113"/>
        <pc:sldMkLst>
          <pc:docMk/>
          <pc:sldMk cId="2726303147" sldId="2147468209"/>
        </pc:sldMkLst>
        <pc:spChg chg="mod">
          <ac:chgData name="Courtney Tenhover" userId="ae2cf505-6387-4cc4-9e8f-d6c2096d9cc9" providerId="ADAL" clId="{1045EF31-BDE5-419A-8960-16C95822FDD6}" dt="2025-06-16T19:18:15.268" v="1595" actId="1076"/>
          <ac:spMkLst>
            <pc:docMk/>
            <pc:sldMk cId="2726303147" sldId="2147468209"/>
            <ac:spMk id="2" creationId="{7A35BDEA-C6D6-ED14-E5B5-3EE542C385B1}"/>
          </ac:spMkLst>
        </pc:spChg>
        <pc:spChg chg="add del mod">
          <ac:chgData name="Courtney Tenhover" userId="ae2cf505-6387-4cc4-9e8f-d6c2096d9cc9" providerId="ADAL" clId="{1045EF31-BDE5-419A-8960-16C95822FDD6}" dt="2025-06-16T19:17:38.605" v="1529" actId="478"/>
          <ac:spMkLst>
            <pc:docMk/>
            <pc:sldMk cId="2726303147" sldId="2147468209"/>
            <ac:spMk id="3" creationId="{31860704-AE5F-41D2-89FE-6E7386B13625}"/>
          </ac:spMkLst>
        </pc:spChg>
        <pc:spChg chg="add del mod">
          <ac:chgData name="Courtney Tenhover" userId="ae2cf505-6387-4cc4-9e8f-d6c2096d9cc9" providerId="ADAL" clId="{1045EF31-BDE5-419A-8960-16C95822FDD6}" dt="2025-06-16T19:16:51.420" v="1517"/>
          <ac:spMkLst>
            <pc:docMk/>
            <pc:sldMk cId="2726303147" sldId="2147468209"/>
            <ac:spMk id="4" creationId="{0E87257C-D731-4B7D-A3F1-3C2FC6B3E823}"/>
          </ac:spMkLst>
        </pc:spChg>
        <pc:spChg chg="add mod">
          <ac:chgData name="Courtney Tenhover" userId="ae2cf505-6387-4cc4-9e8f-d6c2096d9cc9" providerId="ADAL" clId="{1045EF31-BDE5-419A-8960-16C95822FDD6}" dt="2025-06-16T19:19:44.187" v="1693" actId="1076"/>
          <ac:spMkLst>
            <pc:docMk/>
            <pc:sldMk cId="2726303147" sldId="2147468209"/>
            <ac:spMk id="6" creationId="{6FDC40C0-DF05-499A-B34B-8255D3D2B808}"/>
          </ac:spMkLst>
        </pc:spChg>
        <pc:spChg chg="add mod">
          <ac:chgData name="Courtney Tenhover" userId="ae2cf505-6387-4cc4-9e8f-d6c2096d9cc9" providerId="ADAL" clId="{1045EF31-BDE5-419A-8960-16C95822FDD6}" dt="2025-06-16T19:21:02.165" v="1724" actId="1076"/>
          <ac:spMkLst>
            <pc:docMk/>
            <pc:sldMk cId="2726303147" sldId="2147468209"/>
            <ac:spMk id="32" creationId="{DE6D7EC1-B30E-4B5D-8069-1FD85936E3C9}"/>
          </ac:spMkLst>
        </pc:spChg>
        <pc:spChg chg="add mod">
          <ac:chgData name="Courtney Tenhover" userId="ae2cf505-6387-4cc4-9e8f-d6c2096d9cc9" providerId="ADAL" clId="{1045EF31-BDE5-419A-8960-16C95822FDD6}" dt="2025-06-16T19:19:49.030" v="1694" actId="1076"/>
          <ac:spMkLst>
            <pc:docMk/>
            <pc:sldMk cId="2726303147" sldId="2147468209"/>
            <ac:spMk id="33" creationId="{314BE244-CF9F-4303-9058-F16A3ECE1704}"/>
          </ac:spMkLst>
        </pc:spChg>
        <pc:spChg chg="add mod">
          <ac:chgData name="Courtney Tenhover" userId="ae2cf505-6387-4cc4-9e8f-d6c2096d9cc9" providerId="ADAL" clId="{1045EF31-BDE5-419A-8960-16C95822FDD6}" dt="2025-06-16T19:20:50.581" v="1720" actId="1076"/>
          <ac:spMkLst>
            <pc:docMk/>
            <pc:sldMk cId="2726303147" sldId="2147468209"/>
            <ac:spMk id="34" creationId="{45927520-E6B3-4FCB-9D61-58964712F249}"/>
          </ac:spMkLst>
        </pc:spChg>
        <pc:spChg chg="add mod">
          <ac:chgData name="Courtney Tenhover" userId="ae2cf505-6387-4cc4-9e8f-d6c2096d9cc9" providerId="ADAL" clId="{1045EF31-BDE5-419A-8960-16C95822FDD6}" dt="2025-06-17T11:59:50.360" v="1919" actId="113"/>
          <ac:spMkLst>
            <pc:docMk/>
            <pc:sldMk cId="2726303147" sldId="2147468209"/>
            <ac:spMk id="35" creationId="{60FE2326-6355-4493-92FF-0BCD256D78B6}"/>
          </ac:spMkLst>
        </pc:spChg>
        <pc:graphicFrameChg chg="add del mod">
          <ac:chgData name="Courtney Tenhover" userId="ae2cf505-6387-4cc4-9e8f-d6c2096d9cc9" providerId="ADAL" clId="{1045EF31-BDE5-419A-8960-16C95822FDD6}" dt="2025-06-16T19:16:51.417" v="1515"/>
          <ac:graphicFrameMkLst>
            <pc:docMk/>
            <pc:sldMk cId="2726303147" sldId="2147468209"/>
            <ac:graphicFrameMk id="5" creationId="{D7D88BAB-1EDD-41A3-ADCC-03298BE55189}"/>
          </ac:graphicFrameMkLst>
        </pc:graphicFrameChg>
        <pc:picChg chg="mod">
          <ac:chgData name="Courtney Tenhover" userId="ae2cf505-6387-4cc4-9e8f-d6c2096d9cc9" providerId="ADAL" clId="{1045EF31-BDE5-419A-8960-16C95822FDD6}" dt="2025-06-16T19:21:00.362" v="1723" actId="1076"/>
          <ac:picMkLst>
            <pc:docMk/>
            <pc:sldMk cId="2726303147" sldId="2147468209"/>
            <ac:picMk id="54" creationId="{06B535B3-BE7E-498E-0105-E18484AC3860}"/>
          </ac:picMkLst>
        </pc:picChg>
        <pc:cxnChg chg="add mod">
          <ac:chgData name="Courtney Tenhover" userId="ae2cf505-6387-4cc4-9e8f-d6c2096d9cc9" providerId="ADAL" clId="{1045EF31-BDE5-419A-8960-16C95822FDD6}" dt="2025-06-16T19:21:06.439" v="1725" actId="1076"/>
          <ac:cxnSpMkLst>
            <pc:docMk/>
            <pc:sldMk cId="2726303147" sldId="2147468209"/>
            <ac:cxnSpMk id="36" creationId="{E49B893D-5C87-419A-A398-20EFF36DD6B5}"/>
          </ac:cxnSpMkLst>
        </pc:cxnChg>
      </pc:sldChg>
      <pc:sldChg chg="addSp delSp modSp add mod">
        <pc:chgData name="Courtney Tenhover" userId="ae2cf505-6387-4cc4-9e8f-d6c2096d9cc9" providerId="ADAL" clId="{1045EF31-BDE5-419A-8960-16C95822FDD6}" dt="2025-06-17T12:00:14.688" v="1921" actId="1076"/>
        <pc:sldMkLst>
          <pc:docMk/>
          <pc:sldMk cId="1768194172" sldId="2147468210"/>
        </pc:sldMkLst>
        <pc:spChg chg="add del mod">
          <ac:chgData name="Courtney Tenhover" userId="ae2cf505-6387-4cc4-9e8f-d6c2096d9cc9" providerId="ADAL" clId="{1045EF31-BDE5-419A-8960-16C95822FDD6}" dt="2025-06-16T19:30:00.463" v="1858" actId="1076"/>
          <ac:spMkLst>
            <pc:docMk/>
            <pc:sldMk cId="1768194172" sldId="2147468210"/>
            <ac:spMk id="2" creationId="{7A35BDEA-C6D6-ED14-E5B5-3EE542C385B1}"/>
          </ac:spMkLst>
        </pc:spChg>
        <pc:spChg chg="del">
          <ac:chgData name="Courtney Tenhover" userId="ae2cf505-6387-4cc4-9e8f-d6c2096d9cc9" providerId="ADAL" clId="{1045EF31-BDE5-419A-8960-16C95822FDD6}" dt="2025-06-16T19:29:40.383" v="1836" actId="478"/>
          <ac:spMkLst>
            <pc:docMk/>
            <pc:sldMk cId="1768194172" sldId="2147468210"/>
            <ac:spMk id="6" creationId="{6FDC40C0-DF05-499A-B34B-8255D3D2B808}"/>
          </ac:spMkLst>
        </pc:spChg>
        <pc:spChg chg="mod">
          <ac:chgData name="Courtney Tenhover" userId="ae2cf505-6387-4cc4-9e8f-d6c2096d9cc9" providerId="ADAL" clId="{1045EF31-BDE5-419A-8960-16C95822FDD6}" dt="2025-06-16T19:30:03.245" v="1859" actId="1076"/>
          <ac:spMkLst>
            <pc:docMk/>
            <pc:sldMk cId="1768194172" sldId="2147468210"/>
            <ac:spMk id="32" creationId="{DE6D7EC1-B30E-4B5D-8069-1FD85936E3C9}"/>
          </ac:spMkLst>
        </pc:spChg>
        <pc:spChg chg="del">
          <ac:chgData name="Courtney Tenhover" userId="ae2cf505-6387-4cc4-9e8f-d6c2096d9cc9" providerId="ADAL" clId="{1045EF31-BDE5-419A-8960-16C95822FDD6}" dt="2025-06-16T19:29:39.296" v="1835" actId="478"/>
          <ac:spMkLst>
            <pc:docMk/>
            <pc:sldMk cId="1768194172" sldId="2147468210"/>
            <ac:spMk id="33" creationId="{314BE244-CF9F-4303-9058-F16A3ECE1704}"/>
          </ac:spMkLst>
        </pc:spChg>
        <pc:spChg chg="del">
          <ac:chgData name="Courtney Tenhover" userId="ae2cf505-6387-4cc4-9e8f-d6c2096d9cc9" providerId="ADAL" clId="{1045EF31-BDE5-419A-8960-16C95822FDD6}" dt="2025-06-16T19:29:33" v="1831" actId="478"/>
          <ac:spMkLst>
            <pc:docMk/>
            <pc:sldMk cId="1768194172" sldId="2147468210"/>
            <ac:spMk id="34" creationId="{45927520-E6B3-4FCB-9D61-58964712F249}"/>
          </ac:spMkLst>
        </pc:spChg>
        <pc:spChg chg="del">
          <ac:chgData name="Courtney Tenhover" userId="ae2cf505-6387-4cc4-9e8f-d6c2096d9cc9" providerId="ADAL" clId="{1045EF31-BDE5-419A-8960-16C95822FDD6}" dt="2025-06-16T19:29:37.561" v="1834" actId="478"/>
          <ac:spMkLst>
            <pc:docMk/>
            <pc:sldMk cId="1768194172" sldId="2147468210"/>
            <ac:spMk id="35" creationId="{60FE2326-6355-4493-92FF-0BCD256D78B6}"/>
          </ac:spMkLst>
        </pc:spChg>
        <pc:spChg chg="add mod">
          <ac:chgData name="Courtney Tenhover" userId="ae2cf505-6387-4cc4-9e8f-d6c2096d9cc9" providerId="ADAL" clId="{1045EF31-BDE5-419A-8960-16C95822FDD6}" dt="2025-06-17T12:00:11.680" v="1920" actId="1076"/>
          <ac:spMkLst>
            <pc:docMk/>
            <pc:sldMk cId="1768194172" sldId="2147468210"/>
            <ac:spMk id="37" creationId="{264453C2-DD58-49D0-B532-CE7985BD61FF}"/>
          </ac:spMkLst>
        </pc:spChg>
        <pc:cxnChg chg="mod">
          <ac:chgData name="Courtney Tenhover" userId="ae2cf505-6387-4cc4-9e8f-d6c2096d9cc9" providerId="ADAL" clId="{1045EF31-BDE5-419A-8960-16C95822FDD6}" dt="2025-06-17T12:00:14.688" v="1921" actId="1076"/>
          <ac:cxnSpMkLst>
            <pc:docMk/>
            <pc:sldMk cId="1768194172" sldId="2147468210"/>
            <ac:cxnSpMk id="36" creationId="{E49B893D-5C87-419A-A398-20EFF36DD6B5}"/>
          </ac:cxnSpMkLst>
        </pc:cxnChg>
      </pc:sldChg>
      <pc:sldChg chg="add del">
        <pc:chgData name="Courtney Tenhover" userId="ae2cf505-6387-4cc4-9e8f-d6c2096d9cc9" providerId="ADAL" clId="{1045EF31-BDE5-419A-8960-16C95822FDD6}" dt="2025-06-17T11:58:32.388" v="1916"/>
        <pc:sldMkLst>
          <pc:docMk/>
          <pc:sldMk cId="2210778424" sldId="2147468211"/>
        </pc:sldMkLst>
      </pc:sldChg>
    </pc:docChg>
  </pc:docChgLst>
  <pc:docChgLst>
    <pc:chgData name="Courtney Tenhover" userId="S::ctenhover@lorainccc.edu::ae2cf505-6387-4cc4-9e8f-d6c2096d9cc9" providerId="AD" clId="Web-{DEAC0186-049F-4E73-BAF5-3EAEA232814F}"/>
    <pc:docChg chg="addSld delSld modSld">
      <pc:chgData name="Courtney Tenhover" userId="S::ctenhover@lorainccc.edu::ae2cf505-6387-4cc4-9e8f-d6c2096d9cc9" providerId="AD" clId="Web-{DEAC0186-049F-4E73-BAF5-3EAEA232814F}" dt="2025-06-16T18:15:22.603" v="121"/>
      <pc:docMkLst>
        <pc:docMk/>
      </pc:docMkLst>
      <pc:sldChg chg="del">
        <pc:chgData name="Courtney Tenhover" userId="S::ctenhover@lorainccc.edu::ae2cf505-6387-4cc4-9e8f-d6c2096d9cc9" providerId="AD" clId="Web-{DEAC0186-049F-4E73-BAF5-3EAEA232814F}" dt="2025-06-16T18:14:36.649" v="114"/>
        <pc:sldMkLst>
          <pc:docMk/>
          <pc:sldMk cId="2835311434" sldId="295"/>
        </pc:sldMkLst>
      </pc:sldChg>
      <pc:sldChg chg="addSp modSp">
        <pc:chgData name="Courtney Tenhover" userId="S::ctenhover@lorainccc.edu::ae2cf505-6387-4cc4-9e8f-d6c2096d9cc9" providerId="AD" clId="Web-{DEAC0186-049F-4E73-BAF5-3EAEA232814F}" dt="2025-06-16T18:15:04.681" v="115" actId="20577"/>
        <pc:sldMkLst>
          <pc:docMk/>
          <pc:sldMk cId="4245232721" sldId="2147468205"/>
        </pc:sldMkLst>
        <pc:spChg chg="add mod">
          <ac:chgData name="Courtney Tenhover" userId="S::ctenhover@lorainccc.edu::ae2cf505-6387-4cc4-9e8f-d6c2096d9cc9" providerId="AD" clId="Web-{DEAC0186-049F-4E73-BAF5-3EAEA232814F}" dt="2025-06-16T18:15:04.681" v="115" actId="20577"/>
          <ac:spMkLst>
            <pc:docMk/>
            <pc:sldMk cId="4245232721" sldId="2147468205"/>
            <ac:spMk id="3" creationId="{0D230F08-BAF3-E419-BC2B-B8421E9C5EB4}"/>
          </ac:spMkLst>
        </pc:spChg>
        <pc:picChg chg="add mod">
          <ac:chgData name="Courtney Tenhover" userId="S::ctenhover@lorainccc.edu::ae2cf505-6387-4cc4-9e8f-d6c2096d9cc9" providerId="AD" clId="Web-{DEAC0186-049F-4E73-BAF5-3EAEA232814F}" dt="2025-06-16T18:13:26.022" v="41" actId="1076"/>
          <ac:picMkLst>
            <pc:docMk/>
            <pc:sldMk cId="4245232721" sldId="2147468205"/>
            <ac:picMk id="4" creationId="{BB4BFE43-DEF5-0B24-E806-B7AF3553C132}"/>
          </ac:picMkLst>
        </pc:picChg>
        <pc:picChg chg="mod">
          <ac:chgData name="Courtney Tenhover" userId="S::ctenhover@lorainccc.edu::ae2cf505-6387-4cc4-9e8f-d6c2096d9cc9" providerId="AD" clId="Web-{DEAC0186-049F-4E73-BAF5-3EAEA232814F}" dt="2025-06-16T18:09:44.827" v="0" actId="1076"/>
          <ac:picMkLst>
            <pc:docMk/>
            <pc:sldMk cId="4245232721" sldId="2147468205"/>
            <ac:picMk id="54" creationId="{D7060FB3-459F-0860-6DE4-B1E1A9ACE329}"/>
          </ac:picMkLst>
        </pc:picChg>
      </pc:sldChg>
      <pc:sldChg chg="new del">
        <pc:chgData name="Courtney Tenhover" userId="S::ctenhover@lorainccc.edu::ae2cf505-6387-4cc4-9e8f-d6c2096d9cc9" providerId="AD" clId="Web-{DEAC0186-049F-4E73-BAF5-3EAEA232814F}" dt="2025-06-16T18:15:13.947" v="117"/>
        <pc:sldMkLst>
          <pc:docMk/>
          <pc:sldMk cId="1049204529" sldId="2147468206"/>
        </pc:sldMkLst>
      </pc:sldChg>
      <pc:sldChg chg="add replId">
        <pc:chgData name="Courtney Tenhover" userId="S::ctenhover@lorainccc.edu::ae2cf505-6387-4cc4-9e8f-d6c2096d9cc9" providerId="AD" clId="Web-{DEAC0186-049F-4E73-BAF5-3EAEA232814F}" dt="2025-06-16T18:15:16.603" v="118"/>
        <pc:sldMkLst>
          <pc:docMk/>
          <pc:sldMk cId="2809082658" sldId="2147468206"/>
        </pc:sldMkLst>
      </pc:sldChg>
      <pc:sldChg chg="add replId">
        <pc:chgData name="Courtney Tenhover" userId="S::ctenhover@lorainccc.edu::ae2cf505-6387-4cc4-9e8f-d6c2096d9cc9" providerId="AD" clId="Web-{DEAC0186-049F-4E73-BAF5-3EAEA232814F}" dt="2025-06-16T18:15:18.431" v="119"/>
        <pc:sldMkLst>
          <pc:docMk/>
          <pc:sldMk cId="3033485404" sldId="2147468207"/>
        </pc:sldMkLst>
      </pc:sldChg>
      <pc:sldChg chg="add replId">
        <pc:chgData name="Courtney Tenhover" userId="S::ctenhover@lorainccc.edu::ae2cf505-6387-4cc4-9e8f-d6c2096d9cc9" providerId="AD" clId="Web-{DEAC0186-049F-4E73-BAF5-3EAEA232814F}" dt="2025-06-16T18:15:20.072" v="120"/>
        <pc:sldMkLst>
          <pc:docMk/>
          <pc:sldMk cId="2781722458" sldId="2147468208"/>
        </pc:sldMkLst>
      </pc:sldChg>
      <pc:sldChg chg="add replId">
        <pc:chgData name="Courtney Tenhover" userId="S::ctenhover@lorainccc.edu::ae2cf505-6387-4cc4-9e8f-d6c2096d9cc9" providerId="AD" clId="Web-{DEAC0186-049F-4E73-BAF5-3EAEA232814F}" dt="2025-06-16T18:15:22.603" v="121"/>
        <pc:sldMkLst>
          <pc:docMk/>
          <pc:sldMk cId="2726303147" sldId="2147468209"/>
        </pc:sldMkLst>
      </pc:sldChg>
    </pc:docChg>
  </pc:docChgLst>
  <pc:docChgLst>
    <pc:chgData name="Courtney Tenhover" userId="ae2cf505-6387-4cc4-9e8f-d6c2096d9cc9" providerId="ADAL" clId="{28E40D74-F8C6-431E-B750-5D7791087EFD}"/>
    <pc:docChg chg="modSld">
      <pc:chgData name="Courtney Tenhover" userId="ae2cf505-6387-4cc4-9e8f-d6c2096d9cc9" providerId="ADAL" clId="{28E40D74-F8C6-431E-B750-5D7791087EFD}" dt="2025-06-16T15:22:09.556" v="16" actId="6549"/>
      <pc:docMkLst>
        <pc:docMk/>
      </pc:docMkLst>
      <pc:sldChg chg="modSp mod">
        <pc:chgData name="Courtney Tenhover" userId="ae2cf505-6387-4cc4-9e8f-d6c2096d9cc9" providerId="ADAL" clId="{28E40D74-F8C6-431E-B750-5D7791087EFD}" dt="2025-06-16T15:22:09.556" v="16" actId="6549"/>
        <pc:sldMkLst>
          <pc:docMk/>
          <pc:sldMk cId="0" sldId="269"/>
        </pc:sldMkLst>
        <pc:spChg chg="mod">
          <ac:chgData name="Courtney Tenhover" userId="ae2cf505-6387-4cc4-9e8f-d6c2096d9cc9" providerId="ADAL" clId="{28E40D74-F8C6-431E-B750-5D7791087EFD}" dt="2025-06-16T15:22:04.357" v="3" actId="20577"/>
          <ac:spMkLst>
            <pc:docMk/>
            <pc:sldMk cId="0" sldId="269"/>
            <ac:spMk id="28" creationId="{00000000-0000-0000-0000-000000000000}"/>
          </ac:spMkLst>
        </pc:spChg>
        <pc:spChg chg="mod">
          <ac:chgData name="Courtney Tenhover" userId="ae2cf505-6387-4cc4-9e8f-d6c2096d9cc9" providerId="ADAL" clId="{28E40D74-F8C6-431E-B750-5D7791087EFD}" dt="2025-06-16T15:22:09.556" v="16" actId="6549"/>
          <ac:spMkLst>
            <pc:docMk/>
            <pc:sldMk cId="0" sldId="269"/>
            <ac:spMk id="3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6/17/2025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F79A3F-AF06-45BF-B567-58C5FCAED328}" type="slidenum">
              <a:rPr lang="en-US" smtClean="0"/>
              <a:t>4</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96D1C-DC08-A2B6-B8D1-E82014A82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7D446-6031-93EE-B720-933650484E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A8BBCB-3EFB-2220-FF8C-C42696DAFE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F75F64-A1E8-1BF0-F098-D16866439EB7}"/>
              </a:ext>
            </a:extLst>
          </p:cNvPr>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210321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B0E2-AA7A-9FE8-DC7E-6DD10458A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D6B915-38CB-7DB6-D4D9-96D11173DA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756EDE-5289-1A6A-D9C4-ECD48EA121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8D99DD-AB03-AC2F-D214-DF0609DCDF7D}"/>
              </a:ext>
            </a:extLst>
          </p:cNvPr>
          <p:cNvSpPr>
            <a:spLocks noGrp="1"/>
          </p:cNvSpPr>
          <p:nvPr>
            <p:ph type="sldNum" sz="quarter" idx="5"/>
          </p:nvPr>
        </p:nvSpPr>
        <p:spPr/>
        <p:txBody>
          <a:bodyPr/>
          <a:lstStyle/>
          <a:p>
            <a:fld id="{32F79A3F-AF06-45BF-B567-58C5FCAED328}" type="slidenum">
              <a:rPr lang="en-US" smtClean="0"/>
              <a:t>13</a:t>
            </a:fld>
            <a:endParaRPr lang="en-US"/>
          </a:p>
        </p:txBody>
      </p:sp>
    </p:spTree>
    <p:extLst>
      <p:ext uri="{BB962C8B-B14F-4D97-AF65-F5344CB8AC3E}">
        <p14:creationId xmlns:p14="http://schemas.microsoft.com/office/powerpoint/2010/main" val="397604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8732F-3E19-8ED2-0D29-9774FEDB4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23C9F-B7F4-3296-33D5-76E95FC78A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E6253-48D9-0F47-25AF-417B4F56D8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67A240A-B7FC-2063-9FA2-9F892835967A}"/>
              </a:ext>
            </a:extLst>
          </p:cNvPr>
          <p:cNvSpPr>
            <a:spLocks noGrp="1"/>
          </p:cNvSpPr>
          <p:nvPr>
            <p:ph type="sldNum" sz="quarter" idx="5"/>
          </p:nvPr>
        </p:nvSpPr>
        <p:spPr/>
        <p:txBody>
          <a:bodyPr/>
          <a:lstStyle/>
          <a:p>
            <a:fld id="{32F79A3F-AF06-45BF-B567-58C5FCAED328}" type="slidenum">
              <a:rPr lang="en-US" smtClean="0"/>
              <a:t>14</a:t>
            </a:fld>
            <a:endParaRPr lang="en-US"/>
          </a:p>
        </p:txBody>
      </p:sp>
    </p:spTree>
    <p:extLst>
      <p:ext uri="{BB962C8B-B14F-4D97-AF65-F5344CB8AC3E}">
        <p14:creationId xmlns:p14="http://schemas.microsoft.com/office/powerpoint/2010/main" val="615620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BF15C-9FDE-DA0E-59FD-88C407A74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F0AB2-E8CF-BD39-F100-C8920FED1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4CD48-6A47-8E39-7E7F-EC446DB358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225272-1FC6-C6E6-CD55-E03C0FEF5A52}"/>
              </a:ext>
            </a:extLst>
          </p:cNvPr>
          <p:cNvSpPr>
            <a:spLocks noGrp="1"/>
          </p:cNvSpPr>
          <p:nvPr>
            <p:ph type="sldNum" sz="quarter" idx="5"/>
          </p:nvPr>
        </p:nvSpPr>
        <p:spPr/>
        <p:txBody>
          <a:bodyPr/>
          <a:lstStyle/>
          <a:p>
            <a:fld id="{32F79A3F-AF06-45BF-B567-58C5FCAED328}" type="slidenum">
              <a:rPr lang="en-US" smtClean="0"/>
              <a:t>15</a:t>
            </a:fld>
            <a:endParaRPr lang="en-US"/>
          </a:p>
        </p:txBody>
      </p:sp>
    </p:spTree>
    <p:extLst>
      <p:ext uri="{BB962C8B-B14F-4D97-AF65-F5344CB8AC3E}">
        <p14:creationId xmlns:p14="http://schemas.microsoft.com/office/powerpoint/2010/main" val="164798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7A3E6-25A1-3E9B-B5CE-5772686960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7CB32-450D-D3D7-4601-05AD2CDAE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2580C-2FA0-A4F5-79CD-0A3B574748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02F83A-2C00-86BF-77AC-55E8C0D4E794}"/>
              </a:ext>
            </a:extLst>
          </p:cNvPr>
          <p:cNvSpPr>
            <a:spLocks noGrp="1"/>
          </p:cNvSpPr>
          <p:nvPr>
            <p:ph type="sldNum" sz="quarter" idx="5"/>
          </p:nvPr>
        </p:nvSpPr>
        <p:spPr/>
        <p:txBody>
          <a:bodyPr/>
          <a:lstStyle/>
          <a:p>
            <a:fld id="{32F79A3F-AF06-45BF-B567-58C5FCAED328}" type="slidenum">
              <a:rPr lang="en-US" smtClean="0"/>
              <a:t>16</a:t>
            </a:fld>
            <a:endParaRPr lang="en-US"/>
          </a:p>
        </p:txBody>
      </p:sp>
    </p:spTree>
    <p:extLst>
      <p:ext uri="{BB962C8B-B14F-4D97-AF65-F5344CB8AC3E}">
        <p14:creationId xmlns:p14="http://schemas.microsoft.com/office/powerpoint/2010/main" val="575961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D037B-2673-7B57-5172-570F458E6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2C1AB9-C123-705F-321E-ED78E3E075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A3357-0FB2-5000-0A89-272A64BB98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30AB38-3000-2EC9-26DD-A0418428CB6A}"/>
              </a:ext>
            </a:extLst>
          </p:cNvPr>
          <p:cNvSpPr>
            <a:spLocks noGrp="1"/>
          </p:cNvSpPr>
          <p:nvPr>
            <p:ph type="sldNum" sz="quarter" idx="5"/>
          </p:nvPr>
        </p:nvSpPr>
        <p:spPr/>
        <p:txBody>
          <a:bodyPr/>
          <a:lstStyle/>
          <a:p>
            <a:fld id="{6626B2A6-E24B-4944-A7C8-5DA9F14391F6}" type="slidenum">
              <a:rPr lang="en-US" smtClean="0"/>
              <a:t>17</a:t>
            </a:fld>
            <a:endParaRPr lang="en-US"/>
          </a:p>
        </p:txBody>
      </p:sp>
    </p:spTree>
    <p:extLst>
      <p:ext uri="{BB962C8B-B14F-4D97-AF65-F5344CB8AC3E}">
        <p14:creationId xmlns:p14="http://schemas.microsoft.com/office/powerpoint/2010/main" val="409362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954F-9A60-C419-A608-18ADCAF3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B3A5F-2F92-837B-3410-1D48C6B66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3F54F-C928-95A7-4F73-907C8EE9C9FF}"/>
              </a:ext>
            </a:extLst>
          </p:cNvPr>
          <p:cNvSpPr>
            <a:spLocks noGrp="1"/>
          </p:cNvSpPr>
          <p:nvPr>
            <p:ph type="body" idx="1"/>
          </p:nvPr>
        </p:nvSpPr>
        <p:spPr/>
        <p:txBody>
          <a:bodyPr/>
          <a:lstStyle/>
          <a:p>
            <a:r>
              <a:rPr lang="en-US" dirty="0"/>
              <a:t>https://oaccsuccesscenter.regfox.com/enhancing-the-engineering-technology-curriculum-aligning-omi001-introduction-to-manufacturing-and-ose001-introduction-to-semiconductors-with-oma-competencies-for-a-common-certificate-pathway</a:t>
            </a:r>
          </a:p>
        </p:txBody>
      </p:sp>
      <p:sp>
        <p:nvSpPr>
          <p:cNvPr id="4" name="Slide Number Placeholder 3">
            <a:extLst>
              <a:ext uri="{FF2B5EF4-FFF2-40B4-BE49-F238E27FC236}">
                <a16:creationId xmlns:a16="http://schemas.microsoft.com/office/drawing/2014/main" id="{E411178F-7929-E56B-7E5D-86DE2736851A}"/>
              </a:ext>
            </a:extLst>
          </p:cNvPr>
          <p:cNvSpPr>
            <a:spLocks noGrp="1"/>
          </p:cNvSpPr>
          <p:nvPr>
            <p:ph type="sldNum" sz="quarter" idx="5"/>
          </p:nvPr>
        </p:nvSpPr>
        <p:spPr/>
        <p:txBody>
          <a:bodyPr/>
          <a:lstStyle/>
          <a:p>
            <a:fld id="{32F79A3F-AF06-45BF-B567-58C5FCAED328}" type="slidenum">
              <a:rPr lang="en-US" smtClean="0"/>
              <a:t>18</a:t>
            </a:fld>
            <a:endParaRPr lang="en-US"/>
          </a:p>
        </p:txBody>
      </p:sp>
    </p:spTree>
    <p:extLst>
      <p:ext uri="{BB962C8B-B14F-4D97-AF65-F5344CB8AC3E}">
        <p14:creationId xmlns:p14="http://schemas.microsoft.com/office/powerpoint/2010/main" val="2363579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C954F-9A60-C419-A608-18ADCAF32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B3A5F-2F92-837B-3410-1D48C6B66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3F54F-C928-95A7-4F73-907C8EE9C9FF}"/>
              </a:ext>
            </a:extLst>
          </p:cNvPr>
          <p:cNvSpPr>
            <a:spLocks noGrp="1"/>
          </p:cNvSpPr>
          <p:nvPr>
            <p:ph type="body" idx="1"/>
          </p:nvPr>
        </p:nvSpPr>
        <p:spPr/>
        <p:txBody>
          <a:bodyPr/>
          <a:lstStyle/>
          <a:p>
            <a:r>
              <a:rPr lang="en-US" dirty="0"/>
              <a:t>https://oaccsuccesscenter.regfox.com/enhancing-the-engineering-technology-curriculum-aligning-omi001-introduction-to-manufacturing-and-ose001-introduction-to-semiconductors-with-oma-competencies-for-a-common-certificate-pathway</a:t>
            </a:r>
          </a:p>
        </p:txBody>
      </p:sp>
      <p:sp>
        <p:nvSpPr>
          <p:cNvPr id="4" name="Slide Number Placeholder 3">
            <a:extLst>
              <a:ext uri="{FF2B5EF4-FFF2-40B4-BE49-F238E27FC236}">
                <a16:creationId xmlns:a16="http://schemas.microsoft.com/office/drawing/2014/main" id="{E411178F-7929-E56B-7E5D-86DE2736851A}"/>
              </a:ext>
            </a:extLst>
          </p:cNvPr>
          <p:cNvSpPr>
            <a:spLocks noGrp="1"/>
          </p:cNvSpPr>
          <p:nvPr>
            <p:ph type="sldNum" sz="quarter" idx="5"/>
          </p:nvPr>
        </p:nvSpPr>
        <p:spPr/>
        <p:txBody>
          <a:bodyPr/>
          <a:lstStyle/>
          <a:p>
            <a:fld id="{32F79A3F-AF06-45BF-B567-58C5FCAED328}" type="slidenum">
              <a:rPr lang="en-US" smtClean="0"/>
              <a:t>19</a:t>
            </a:fld>
            <a:endParaRPr lang="en-US"/>
          </a:p>
        </p:txBody>
      </p:sp>
    </p:spTree>
    <p:extLst>
      <p:ext uri="{BB962C8B-B14F-4D97-AF65-F5344CB8AC3E}">
        <p14:creationId xmlns:p14="http://schemas.microsoft.com/office/powerpoint/2010/main" val="230104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tif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ubtitl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9E7E18D-4ED6-C885-BAA2-1D254D1A7012}"/>
              </a:ext>
            </a:extLst>
          </p:cNvPr>
          <p:cNvSpPr/>
          <p:nvPr userDrawn="1"/>
        </p:nvSpPr>
        <p:spPr>
          <a:xfrm>
            <a:off x="1336" y="364942"/>
            <a:ext cx="12194076" cy="1325563"/>
          </a:xfrm>
          <a:prstGeom prst="rect">
            <a:avLst/>
          </a:prstGeom>
          <a:solidFill>
            <a:srgbClr val="3D7A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B9D8D5-31E2-4870-B162-959550EBF718}"/>
              </a:ext>
            </a:extLst>
          </p:cNvPr>
          <p:cNvSpPr>
            <a:spLocks noGrp="1"/>
          </p:cNvSpPr>
          <p:nvPr>
            <p:ph type="title"/>
          </p:nvPr>
        </p:nvSpPr>
        <p:spPr>
          <a:xfrm>
            <a:off x="839788" y="365125"/>
            <a:ext cx="10515600" cy="1325563"/>
          </a:xfrm>
        </p:spPr>
        <p:txBody>
          <a:bodyPr/>
          <a:lstStyle>
            <a:lvl1pPr>
              <a:defRPr b="1">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5CE7BDF4-5B18-4C65-A583-84F9599A2C19}"/>
              </a:ext>
            </a:extLst>
          </p:cNvPr>
          <p:cNvSpPr>
            <a:spLocks noGrp="1"/>
          </p:cNvSpPr>
          <p:nvPr>
            <p:ph type="body" idx="1"/>
          </p:nvPr>
        </p:nvSpPr>
        <p:spPr>
          <a:xfrm>
            <a:off x="839788" y="1820044"/>
            <a:ext cx="10514012" cy="823912"/>
          </a:xfrm>
          <a:solidFill>
            <a:schemeClr val="bg1">
              <a:lumMod val="95000"/>
            </a:schemeClr>
          </a:solidFill>
          <a:effectLst>
            <a:outerShdw blurRad="50800" dist="38100" dir="5400000" algn="t" rotWithShape="0">
              <a:prstClr val="black">
                <a:alpha val="40000"/>
              </a:prstClr>
            </a:outerShdw>
          </a:effectLst>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F59135-A839-4D95-9E82-AA48F1164308}"/>
              </a:ext>
            </a:extLst>
          </p:cNvPr>
          <p:cNvSpPr>
            <a:spLocks noGrp="1"/>
          </p:cNvSpPr>
          <p:nvPr>
            <p:ph sz="half" idx="2"/>
          </p:nvPr>
        </p:nvSpPr>
        <p:spPr>
          <a:xfrm>
            <a:off x="839788" y="2773680"/>
            <a:ext cx="10514012" cy="338328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B612FB0A-F1C5-6235-EA86-E0541DD4B0D4}"/>
              </a:ext>
            </a:extLst>
          </p:cNvPr>
          <p:cNvGrpSpPr/>
          <p:nvPr userDrawn="1"/>
        </p:nvGrpSpPr>
        <p:grpSpPr>
          <a:xfrm>
            <a:off x="0" y="6251713"/>
            <a:ext cx="12192000" cy="606287"/>
            <a:chOff x="0" y="6251713"/>
            <a:chExt cx="12192000" cy="606287"/>
          </a:xfrm>
        </p:grpSpPr>
        <p:sp>
          <p:nvSpPr>
            <p:cNvPr id="7" name="Rectangle 6">
              <a:extLst>
                <a:ext uri="{FF2B5EF4-FFF2-40B4-BE49-F238E27FC236}">
                  <a16:creationId xmlns:a16="http://schemas.microsoft.com/office/drawing/2014/main" id="{24A81043-F664-3072-83B0-D9A68CD740A4}"/>
                </a:ext>
              </a:extLst>
            </p:cNvPr>
            <p:cNvSpPr/>
            <p:nvPr userDrawn="1"/>
          </p:nvSpPr>
          <p:spPr>
            <a:xfrm>
              <a:off x="0" y="6251713"/>
              <a:ext cx="12192000" cy="606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29AAC8F-41BC-04D1-E5A8-9ED6E5A952B4}"/>
                </a:ext>
              </a:extLst>
            </p:cNvPr>
            <p:cNvGrpSpPr>
              <a:grpSpLocks noChangeAspect="1"/>
            </p:cNvGrpSpPr>
            <p:nvPr userDrawn="1"/>
          </p:nvGrpSpPr>
          <p:grpSpPr>
            <a:xfrm>
              <a:off x="105408" y="6441712"/>
              <a:ext cx="4663440" cy="194400"/>
              <a:chOff x="152399" y="6395072"/>
              <a:chExt cx="6580522" cy="274320"/>
            </a:xfrm>
          </p:grpSpPr>
          <p:pic>
            <p:nvPicPr>
              <p:cNvPr id="9" name="Picture 8">
                <a:extLst>
                  <a:ext uri="{FF2B5EF4-FFF2-40B4-BE49-F238E27FC236}">
                    <a16:creationId xmlns:a16="http://schemas.microsoft.com/office/drawing/2014/main" id="{B9D2E0F7-90B5-C46A-5387-364E8CEFA2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152399" y="6441334"/>
                <a:ext cx="1600439" cy="181796"/>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4FFC970C-D4A6-1868-F3B3-5CD2982E212A}"/>
                  </a:ext>
                </a:extLst>
              </p:cNvPr>
              <p:cNvGrpSpPr>
                <a:grpSpLocks noChangeAspect="1"/>
              </p:cNvGrpSpPr>
              <p:nvPr/>
            </p:nvGrpSpPr>
            <p:grpSpPr>
              <a:xfrm>
                <a:off x="1932611" y="6395072"/>
                <a:ext cx="394371" cy="274320"/>
                <a:chOff x="1150618" y="4915778"/>
                <a:chExt cx="5410201" cy="3150705"/>
              </a:xfrm>
            </p:grpSpPr>
            <p:pic>
              <p:nvPicPr>
                <p:cNvPr id="20" name="Picture 19" descr="A map of red and blue squares&#10;&#10;Description automatically generated">
                  <a:extLst>
                    <a:ext uri="{FF2B5EF4-FFF2-40B4-BE49-F238E27FC236}">
                      <a16:creationId xmlns:a16="http://schemas.microsoft.com/office/drawing/2014/main" id="{CEA00756-1563-67D8-81D2-5FB14AD51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620" y="4915778"/>
                  <a:ext cx="5321075" cy="3150705"/>
                </a:xfrm>
                <a:prstGeom prst="rect">
                  <a:avLst/>
                </a:prstGeom>
                <a:ln>
                  <a:noFill/>
                </a:ln>
              </p:spPr>
            </p:pic>
            <p:sp>
              <p:nvSpPr>
                <p:cNvPr id="21" name="Rectangle 20">
                  <a:extLst>
                    <a:ext uri="{FF2B5EF4-FFF2-40B4-BE49-F238E27FC236}">
                      <a16:creationId xmlns:a16="http://schemas.microsoft.com/office/drawing/2014/main" id="{60A644F2-971F-5B9D-D20A-F4FA9A494A26}"/>
                    </a:ext>
                  </a:extLst>
                </p:cNvPr>
                <p:cNvSpPr/>
                <p:nvPr/>
              </p:nvSpPr>
              <p:spPr>
                <a:xfrm>
                  <a:off x="1150618" y="7801202"/>
                  <a:ext cx="5410201" cy="265280"/>
                </a:xfrm>
                <a:prstGeom prst="rect">
                  <a:avLst/>
                </a:prstGeom>
                <a:gradFill flip="none" rotWithShape="1">
                  <a:gsLst>
                    <a:gs pos="38000">
                      <a:schemeClr val="accent1">
                        <a:lumMod val="0"/>
                        <a:lumOff val="100000"/>
                      </a:schemeClr>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cxnSp>
            <p:nvCxnSpPr>
              <p:cNvPr id="18" name="Straight Connector 17">
                <a:extLst>
                  <a:ext uri="{FF2B5EF4-FFF2-40B4-BE49-F238E27FC236}">
                    <a16:creationId xmlns:a16="http://schemas.microsoft.com/office/drawing/2014/main" id="{2C62C7AD-4D3D-7034-2F7E-878998A66B94}"/>
                  </a:ext>
                </a:extLst>
              </p:cNvPr>
              <p:cNvCxnSpPr/>
              <p:nvPr userDrawn="1"/>
            </p:nvCxnSpPr>
            <p:spPr>
              <a:xfrm>
                <a:off x="1842724" y="6395072"/>
                <a:ext cx="0" cy="274320"/>
              </a:xfrm>
              <a:prstGeom prst="line">
                <a:avLst/>
              </a:prstGeom>
              <a:ln w="25400">
                <a:solidFill>
                  <a:srgbClr val="484A4B"/>
                </a:solidFill>
              </a:ln>
            </p:spPr>
            <p:style>
              <a:lnRef idx="3">
                <a:schemeClr val="accent3"/>
              </a:lnRef>
              <a:fillRef idx="0">
                <a:schemeClr val="accent3"/>
              </a:fillRef>
              <a:effectRef idx="2">
                <a:schemeClr val="accent3"/>
              </a:effectRef>
              <a:fontRef idx="minor">
                <a:schemeClr val="tx1"/>
              </a:fontRef>
            </p:style>
          </p:cxnSp>
          <p:pic>
            <p:nvPicPr>
              <p:cNvPr id="19" name="Picture 18">
                <a:extLst>
                  <a:ext uri="{FF2B5EF4-FFF2-40B4-BE49-F238E27FC236}">
                    <a16:creationId xmlns:a16="http://schemas.microsoft.com/office/drawing/2014/main" id="{DF004190-6D91-1351-4FCD-7D430515DB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6868" y="6440792"/>
                <a:ext cx="4316053" cy="182880"/>
              </a:xfrm>
              <a:prstGeom prst="rect">
                <a:avLst/>
              </a:prstGeom>
            </p:spPr>
          </p:pic>
        </p:grpSp>
      </p:grpSp>
      <p:sp>
        <p:nvSpPr>
          <p:cNvPr id="6" name="Slide Number Placeholder 5">
            <a:extLst>
              <a:ext uri="{FF2B5EF4-FFF2-40B4-BE49-F238E27FC236}">
                <a16:creationId xmlns:a16="http://schemas.microsoft.com/office/drawing/2014/main" id="{128562F7-9892-2807-6131-EE2400A1329C}"/>
              </a:ext>
            </a:extLst>
          </p:cNvPr>
          <p:cNvSpPr>
            <a:spLocks noGrp="1"/>
          </p:cNvSpPr>
          <p:nvPr>
            <p:ph type="sldNum" sz="quarter" idx="12"/>
          </p:nvPr>
        </p:nvSpPr>
        <p:spPr>
          <a:xfrm>
            <a:off x="11353800" y="6356350"/>
            <a:ext cx="685800" cy="365125"/>
          </a:xfrm>
        </p:spPr>
        <p:txBody>
          <a:bodyPr/>
          <a:lstStyle/>
          <a:p>
            <a:fld id="{877D4600-8491-4D91-AFCA-12808061D1D5}" type="slidenum">
              <a:rPr lang="en-US" smtClean="0"/>
              <a:t>‹#›</a:t>
            </a:fld>
            <a:endParaRPr lang="en-US"/>
          </a:p>
        </p:txBody>
      </p:sp>
    </p:spTree>
    <p:extLst>
      <p:ext uri="{BB962C8B-B14F-4D97-AF65-F5344CB8AC3E}">
        <p14:creationId xmlns:p14="http://schemas.microsoft.com/office/powerpoint/2010/main" val="99352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324146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571145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8018997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2508611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4186267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7683244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030483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11416716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92934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dirty="0"/>
          </a:p>
        </p:txBody>
      </p:sp>
    </p:spTree>
    <p:extLst>
      <p:ext uri="{BB962C8B-B14F-4D97-AF65-F5344CB8AC3E}">
        <p14:creationId xmlns:p14="http://schemas.microsoft.com/office/powerpoint/2010/main" val="1575202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035342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dirty="0"/>
          </a:p>
        </p:txBody>
      </p:sp>
    </p:spTree>
    <p:extLst>
      <p:ext uri="{BB962C8B-B14F-4D97-AF65-F5344CB8AC3E}">
        <p14:creationId xmlns:p14="http://schemas.microsoft.com/office/powerpoint/2010/main" val="13208585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296016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pPr/>
              <a:t>‹#›</a:t>
            </a:fld>
            <a:endParaRPr lang="en-US" dirty="0"/>
          </a:p>
        </p:txBody>
      </p:sp>
    </p:spTree>
    <p:extLst>
      <p:ext uri="{BB962C8B-B14F-4D97-AF65-F5344CB8AC3E}">
        <p14:creationId xmlns:p14="http://schemas.microsoft.com/office/powerpoint/2010/main" val="48227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3893964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0C50CD-E178-4744-9B35-B2F624D6C5E9}" type="datetimeFigureOut">
              <a:rPr lang="en-US" smtClean="0"/>
              <a:t>6/17/2025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48CC95F-0247-41B6-91CF-DC97C76A7088}" type="slidenum">
              <a:rPr lang="en-US" smtClean="0"/>
              <a:t>‹#›</a:t>
            </a:fld>
            <a:endParaRPr lang="en-US" dirty="0"/>
          </a:p>
        </p:txBody>
      </p:sp>
    </p:spTree>
    <p:extLst>
      <p:ext uri="{BB962C8B-B14F-4D97-AF65-F5344CB8AC3E}">
        <p14:creationId xmlns:p14="http://schemas.microsoft.com/office/powerpoint/2010/main" val="987194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6/17/2025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6.emf"/><Relationship Id="rId3" Type="http://schemas.openxmlformats.org/officeDocument/2006/relationships/slideLayout" Target="../slideLayouts/slideLayout15.xml"/><Relationship Id="rId7" Type="http://schemas.openxmlformats.org/officeDocument/2006/relationships/theme" Target="../theme/theme2.xml"/><Relationship Id="rId12"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png"/><Relationship Id="rId5" Type="http://schemas.openxmlformats.org/officeDocument/2006/relationships/slideLayout" Target="../slideLayouts/slideLayout17.xml"/><Relationship Id="rId10" Type="http://schemas.openxmlformats.org/officeDocument/2006/relationships/image" Target="../media/image4.png"/><Relationship Id="rId4" Type="http://schemas.openxmlformats.org/officeDocument/2006/relationships/slideLayout" Target="../slideLayouts/slideLayout16.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6/17/2025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8"/>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9"/>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0C50CD-E178-4744-9B35-B2F624D6C5E9}" type="datetimeFigureOut">
              <a:rPr lang="en-US" smtClean="0"/>
              <a:pPr/>
              <a:t>6/17/2025</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48CC95F-0247-41B6-91CF-DC97C76A7088}" type="slidenum">
              <a:rPr lang="en-US" smtClean="0"/>
              <a:pPr/>
              <a:t>‹#›</a:t>
            </a:fld>
            <a:endParaRPr lang="en-US" dirty="0"/>
          </a:p>
        </p:txBody>
      </p:sp>
    </p:spTree>
    <p:extLst>
      <p:ext uri="{BB962C8B-B14F-4D97-AF65-F5344CB8AC3E}">
        <p14:creationId xmlns:p14="http://schemas.microsoft.com/office/powerpoint/2010/main" val="21964307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jpe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9.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image" Target="../media/image41.svg"/><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image" Target="../media/image41.svg"/><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6.jpeg"/><Relationship Id="rId20"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19" Type="http://schemas.openxmlformats.org/officeDocument/2006/relationships/hyperlink" Target="https://ohiotechnet.org/wp-content/uploads/2025/05/OTN-FlexFactor-Briefing-Packet-ver.05.15.25.pdf" TargetMode="External"/><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17.jpe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9.svg"/><Relationship Id="rId5" Type="http://schemas.openxmlformats.org/officeDocument/2006/relationships/image" Target="../media/image47.svg"/><Relationship Id="rId15" Type="http://schemas.openxmlformats.org/officeDocument/2006/relationships/image" Target="../media/image60.png"/><Relationship Id="rId10" Type="http://schemas.openxmlformats.org/officeDocument/2006/relationships/image" Target="../media/image48.png"/><Relationship Id="rId4" Type="http://schemas.openxmlformats.org/officeDocument/2006/relationships/image" Target="../media/image46.png"/><Relationship Id="rId9" Type="http://schemas.openxmlformats.org/officeDocument/2006/relationships/image" Target="../media/image31.svg"/><Relationship Id="rId1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png"/><Relationship Id="rId2" Type="http://schemas.openxmlformats.org/officeDocument/2006/relationships/notesSlide" Target="../notesSlides/notesSlide7.xml"/><Relationship Id="rId16"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jpe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jpeg"/><Relationship Id="rId1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openxmlformats.org/officeDocument/2006/relationships/hyperlink" Target="https://oaccsuccesscenter.regfox.com/enhancing-the-engineering-technology-curriculum-aligning-omi001-introduction-to-manufacturing-and-ose001-introduction-to-semiconductors-with-oma-competencies-for-a-common-certificate-pathway" TargetMode="External"/><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hyperlink" Target="https://o7zozywab.cc.rs6.net/tn.jsp?f=001reFnmkccfgNL6GtKK4HueSdxQfJSpEwl63FQbrT4SNzzebql9o5jBhF0Um_0kPbDwpOIoioVGF7egVf0wMxQtHy8YZG72a0PjjjHtTqCVDPoxC5nDvd3exgvxZY8D5nJJcUQney1abQLDVu-t9hP2RmK0oI-exPb3e-eOUh2MZVe3xNkkQp2dN6vGdQzUVfclKr5MTqVdRk=&amp;c=SKKcWzQalULau6a1GRT3ISisEvstvnFs17CDlzjdRXNJgQKZ9olRDg==&amp;ch=gqQ1pgnL32_GWQffLEaYVpsUfDYpYvTpmb9yzrCRDCuRqByzdd012A==" TargetMode="External"/><Relationship Id="rId2" Type="http://schemas.openxmlformats.org/officeDocument/2006/relationships/notesSlide" Target="../notesSlides/notesSlide8.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7.jpeg"/><Relationship Id="rId16" Type="http://schemas.openxmlformats.org/officeDocument/2006/relationships/image" Target="../media/image49.sv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8.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47.svg"/><Relationship Id="rId19" Type="http://schemas.openxmlformats.org/officeDocument/2006/relationships/image" Target="../media/image50.pn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31.svg"/></Relationships>
</file>

<file path=ppt/slides/_rels/slide20.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76.png"/><Relationship Id="rId3" Type="http://schemas.openxmlformats.org/officeDocument/2006/relationships/image" Target="../media/image44.png"/><Relationship Id="rId7" Type="http://schemas.openxmlformats.org/officeDocument/2006/relationships/image" Target="../media/image28.png"/><Relationship Id="rId12" Type="http://schemas.openxmlformats.org/officeDocument/2006/relationships/image" Target="../media/image49.svg"/><Relationship Id="rId17" Type="http://schemas.openxmlformats.org/officeDocument/2006/relationships/hyperlink" Target="https://www.linkedin.com/company/ohio-technet/?viewAsMember=true" TargetMode="External"/><Relationship Id="rId2" Type="http://schemas.openxmlformats.org/officeDocument/2006/relationships/image" Target="../media/image17.jpe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48.png"/><Relationship Id="rId5" Type="http://schemas.openxmlformats.org/officeDocument/2006/relationships/image" Target="../media/image46.png"/><Relationship Id="rId15" Type="http://schemas.openxmlformats.org/officeDocument/2006/relationships/image" Target="../media/image36.jpeg"/><Relationship Id="rId10" Type="http://schemas.openxmlformats.org/officeDocument/2006/relationships/image" Target="../media/image31.svg"/><Relationship Id="rId4" Type="http://schemas.openxmlformats.org/officeDocument/2006/relationships/image" Target="../media/image45.svg"/><Relationship Id="rId9" Type="http://schemas.openxmlformats.org/officeDocument/2006/relationships/image" Target="../media/image30.png"/><Relationship Id="rId14" Type="http://schemas.openxmlformats.org/officeDocument/2006/relationships/image" Target="../media/image35.svg"/></Relationships>
</file>

<file path=ppt/slides/_rels/slide3.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30.png"/><Relationship Id="rId18" Type="http://schemas.openxmlformats.org/officeDocument/2006/relationships/image" Target="../media/image3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29.svg"/><Relationship Id="rId17" Type="http://schemas.openxmlformats.org/officeDocument/2006/relationships/image" Target="../media/image34.png"/><Relationship Id="rId2" Type="http://schemas.openxmlformats.org/officeDocument/2006/relationships/image" Target="../media/image17.jpeg"/><Relationship Id="rId16"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28.png"/><Relationship Id="rId5" Type="http://schemas.openxmlformats.org/officeDocument/2006/relationships/image" Target="../media/image42.png"/><Relationship Id="rId15" Type="http://schemas.openxmlformats.org/officeDocument/2006/relationships/image" Target="../media/image48.png"/><Relationship Id="rId10" Type="http://schemas.openxmlformats.org/officeDocument/2006/relationships/image" Target="../media/image47.svg"/><Relationship Id="rId19" Type="http://schemas.openxmlformats.org/officeDocument/2006/relationships/image" Target="../media/image36.jpeg"/><Relationship Id="rId4" Type="http://schemas.openxmlformats.org/officeDocument/2006/relationships/image" Target="../media/image41.svg"/><Relationship Id="rId9" Type="http://schemas.openxmlformats.org/officeDocument/2006/relationships/image" Target="../media/image46.png"/><Relationship Id="rId14"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1.svg"/><Relationship Id="rId18" Type="http://schemas.openxmlformats.org/officeDocument/2006/relationships/image" Target="../media/image36.jpeg"/><Relationship Id="rId3" Type="http://schemas.openxmlformats.org/officeDocument/2006/relationships/image" Target="../media/image17.jpeg"/><Relationship Id="rId21" Type="http://schemas.openxmlformats.org/officeDocument/2006/relationships/image" Target="../media/image53.jpeg"/><Relationship Id="rId7" Type="http://schemas.openxmlformats.org/officeDocument/2006/relationships/image" Target="../media/image4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1.xml"/><Relationship Id="rId16" Type="http://schemas.openxmlformats.org/officeDocument/2006/relationships/image" Target="../media/image34.png"/><Relationship Id="rId20"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29.svg"/><Relationship Id="rId5" Type="http://schemas.openxmlformats.org/officeDocument/2006/relationships/image" Target="../media/image41.svg"/><Relationship Id="rId15" Type="http://schemas.openxmlformats.org/officeDocument/2006/relationships/image" Target="../media/image49.svg"/><Relationship Id="rId23" Type="http://schemas.openxmlformats.org/officeDocument/2006/relationships/image" Target="../media/image55.jpeg"/><Relationship Id="rId10" Type="http://schemas.openxmlformats.org/officeDocument/2006/relationships/image" Target="../media/image28.png"/><Relationship Id="rId19" Type="http://schemas.openxmlformats.org/officeDocument/2006/relationships/image" Target="../media/image51.jpeg"/><Relationship Id="rId4" Type="http://schemas.openxmlformats.org/officeDocument/2006/relationships/image" Target="../media/image40.png"/><Relationship Id="rId9" Type="http://schemas.openxmlformats.org/officeDocument/2006/relationships/image" Target="../media/image47.svg"/><Relationship Id="rId14" Type="http://schemas.openxmlformats.org/officeDocument/2006/relationships/image" Target="../media/image48.png"/><Relationship Id="rId22"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9.svg"/><Relationship Id="rId1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47.svg"/><Relationship Id="rId12" Type="http://schemas.openxmlformats.org/officeDocument/2006/relationships/image" Target="../media/image48.png"/><Relationship Id="rId17"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1.svg"/><Relationship Id="rId5" Type="http://schemas.openxmlformats.org/officeDocument/2006/relationships/image" Target="../media/image45.svg"/><Relationship Id="rId15" Type="http://schemas.openxmlformats.org/officeDocument/2006/relationships/image" Target="../media/image35.svg"/><Relationship Id="rId10" Type="http://schemas.openxmlformats.org/officeDocument/2006/relationships/image" Target="../media/image30.png"/><Relationship Id="rId4" Type="http://schemas.openxmlformats.org/officeDocument/2006/relationships/image" Target="../media/image44.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hyperlink" Target="mailto:n.pratt@csuohio.edu" TargetMode="External"/><Relationship Id="rId2" Type="http://schemas.openxmlformats.org/officeDocument/2006/relationships/image" Target="../media/image57.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3638" y="-5532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8444"/>
            </a:stretch>
          </a:blipFill>
        </p:spPr>
      </p:sp>
      <p:grpSp>
        <p:nvGrpSpPr>
          <p:cNvPr id="3" name="Group 3"/>
          <p:cNvGrpSpPr/>
          <p:nvPr/>
        </p:nvGrpSpPr>
        <p:grpSpPr>
          <a:xfrm>
            <a:off x="6369669" y="3633445"/>
            <a:ext cx="7808195" cy="6493088"/>
            <a:chOff x="0" y="0"/>
            <a:chExt cx="676659" cy="562692"/>
          </a:xfrm>
        </p:grpSpPr>
        <p:sp>
          <p:nvSpPr>
            <p:cNvPr id="4" name="Freeform 4"/>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p:spPr>
        </p:sp>
        <p:sp>
          <p:nvSpPr>
            <p:cNvPr id="5" name="TextBox 5"/>
            <p:cNvSpPr txBox="1"/>
            <p:nvPr/>
          </p:nvSpPr>
          <p:spPr>
            <a:xfrm>
              <a:off x="114300" y="-57150"/>
              <a:ext cx="448059" cy="619842"/>
            </a:xfrm>
            <a:prstGeom prst="rect">
              <a:avLst/>
            </a:prstGeom>
          </p:spPr>
          <p:txBody>
            <a:bodyPr lIns="33867" tIns="33867" rIns="33867" bIns="33867" rtlCol="0" anchor="ctr"/>
            <a:lstStyle/>
            <a:p>
              <a:pPr algn="ctr">
                <a:lnSpc>
                  <a:spcPts val="2333"/>
                </a:lnSpc>
              </a:pPr>
              <a:endParaRPr sz="1200"/>
            </a:p>
          </p:txBody>
        </p:sp>
      </p:grpSp>
      <p:grpSp>
        <p:nvGrpSpPr>
          <p:cNvPr id="6" name="Group 6"/>
          <p:cNvGrpSpPr/>
          <p:nvPr/>
        </p:nvGrpSpPr>
        <p:grpSpPr>
          <a:xfrm>
            <a:off x="5585251" y="-676051"/>
            <a:ext cx="13846779" cy="7010703"/>
            <a:chOff x="0" y="0"/>
            <a:chExt cx="561152" cy="282796"/>
          </a:xfrm>
        </p:grpSpPr>
        <p:sp>
          <p:nvSpPr>
            <p:cNvPr id="7" name="Freeform 7"/>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B51F19"/>
            </a:solidFill>
            <a:ln cap="sq">
              <a:noFill/>
              <a:prstDash val="solid"/>
              <a:miter/>
            </a:ln>
          </p:spPr>
        </p:sp>
        <p:sp>
          <p:nvSpPr>
            <p:cNvPr id="8" name="TextBox 8"/>
            <p:cNvSpPr txBox="1"/>
            <p:nvPr/>
          </p:nvSpPr>
          <p:spPr>
            <a:xfrm>
              <a:off x="127000" y="-57150"/>
              <a:ext cx="307152" cy="339946"/>
            </a:xfrm>
            <a:prstGeom prst="rect">
              <a:avLst/>
            </a:prstGeom>
          </p:spPr>
          <p:txBody>
            <a:bodyPr lIns="33867" tIns="33867" rIns="33867" bIns="33867" rtlCol="0" anchor="ctr"/>
            <a:lstStyle/>
            <a:p>
              <a:pPr algn="ctr">
                <a:lnSpc>
                  <a:spcPts val="2333"/>
                </a:lnSpc>
              </a:pPr>
              <a:endParaRPr sz="1200"/>
            </a:p>
          </p:txBody>
        </p:sp>
      </p:grpSp>
      <p:sp>
        <p:nvSpPr>
          <p:cNvPr id="9" name="Freeform 9"/>
          <p:cNvSpPr/>
          <p:nvPr/>
        </p:nvSpPr>
        <p:spPr>
          <a:xfrm rot="5400000">
            <a:off x="10777940" y="767467"/>
            <a:ext cx="1513893" cy="599873"/>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svg:svgBlip xmlns:asvg="http://schemas.microsoft.com/office/drawing/2016/SVG/main" r:embed="rId4"/>
                </a:ext>
              </a:extLst>
            </a:blip>
            <a:stretch>
              <a:fillRect t="-20273" r="-21421"/>
            </a:stretch>
          </a:blipFill>
        </p:spPr>
      </p:sp>
      <p:sp>
        <p:nvSpPr>
          <p:cNvPr id="10" name="Freeform 10"/>
          <p:cNvSpPr/>
          <p:nvPr/>
        </p:nvSpPr>
        <p:spPr>
          <a:xfrm>
            <a:off x="5180437" y="6017978"/>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151905" y="5746852"/>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3469563" y="5848938"/>
            <a:ext cx="1890355" cy="436249"/>
            <a:chOff x="-6067" y="169970"/>
            <a:chExt cx="1310561" cy="282928"/>
          </a:xfrm>
        </p:grpSpPr>
        <p:sp>
          <p:nvSpPr>
            <p:cNvPr id="13" name="Freeform 13"/>
            <p:cNvSpPr/>
            <p:nvPr/>
          </p:nvSpPr>
          <p:spPr>
            <a:xfrm>
              <a:off x="-6067" y="203669"/>
              <a:ext cx="1304494" cy="225778"/>
            </a:xfrm>
            <a:custGeom>
              <a:avLst/>
              <a:gdLst/>
              <a:ahLst/>
              <a:cxnLst/>
              <a:rect l="l" t="t" r="r" b="b"/>
              <a:pathLst>
                <a:path w="1304494" h="225778">
                  <a:moveTo>
                    <a:pt x="0" y="0"/>
                  </a:moveTo>
                  <a:lnTo>
                    <a:pt x="1304494" y="0"/>
                  </a:lnTo>
                  <a:lnTo>
                    <a:pt x="1304494" y="225778"/>
                  </a:lnTo>
                  <a:lnTo>
                    <a:pt x="0" y="225778"/>
                  </a:lnTo>
                  <a:close/>
                </a:path>
              </a:pathLst>
            </a:custGeom>
            <a:solidFill>
              <a:srgbClr val="B51F19"/>
            </a:solidFill>
          </p:spPr>
        </p:sp>
        <p:sp>
          <p:nvSpPr>
            <p:cNvPr id="34" name="TextBox 14">
              <a:extLst>
                <a:ext uri="{FF2B5EF4-FFF2-40B4-BE49-F238E27FC236}">
                  <a16:creationId xmlns:a16="http://schemas.microsoft.com/office/drawing/2014/main" id="{D66A0C6B-180A-4EFB-8BAB-DDCEA130D808}"/>
                </a:ext>
              </a:extLst>
            </p:cNvPr>
            <p:cNvSpPr txBox="1"/>
            <p:nvPr/>
          </p:nvSpPr>
          <p:spPr>
            <a:xfrm>
              <a:off x="0" y="169970"/>
              <a:ext cx="1304494" cy="282928"/>
            </a:xfrm>
            <a:prstGeom prst="rect">
              <a:avLst/>
            </a:prstGeom>
          </p:spPr>
          <p:txBody>
            <a:bodyPr lIns="33867" tIns="33867" rIns="33867" bIns="33867" rtlCol="0" anchor="ctr"/>
            <a:lstStyle/>
            <a:p>
              <a:pPr algn="ctr">
                <a:lnSpc>
                  <a:spcPts val="2333"/>
                </a:lnSpc>
              </a:pPr>
              <a:r>
                <a:rPr lang="en-US" sz="1200">
                  <a:solidFill>
                    <a:srgbClr val="FFFFFF"/>
                  </a:solidFill>
                  <a:latin typeface="Public Sans"/>
                  <a:ea typeface="Public Sans"/>
                  <a:cs typeface="Public Sans"/>
                  <a:sym typeface="Public Sans"/>
                </a:rPr>
                <a:t>www.ohiotechnet.org</a:t>
              </a:r>
            </a:p>
          </p:txBody>
        </p:sp>
      </p:grpSp>
      <p:sp>
        <p:nvSpPr>
          <p:cNvPr id="16" name="Freeform 16"/>
          <p:cNvSpPr/>
          <p:nvPr/>
        </p:nvSpPr>
        <p:spPr>
          <a:xfrm>
            <a:off x="8431179" y="6292850"/>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09136" y="-55324"/>
            <a:ext cx="731562" cy="365781"/>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6077306" y="888001"/>
            <a:ext cx="5614033" cy="4580245"/>
            <a:chOff x="-16421" y="-52551"/>
            <a:chExt cx="727368" cy="647949"/>
          </a:xfrm>
          <a:blipFill>
            <a:blip r:embed="rId11"/>
            <a:stretch>
              <a:fillRect l="-7798" r="-7798"/>
            </a:stretch>
          </a:blipFill>
        </p:grpSpPr>
        <p:sp>
          <p:nvSpPr>
            <p:cNvPr id="20" name="Freeform 20"/>
            <p:cNvSpPr/>
            <p:nvPr/>
          </p:nvSpPr>
          <p:spPr>
            <a:xfrm>
              <a:off x="-16421" y="-52551"/>
              <a:ext cx="727368" cy="647949"/>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12"/>
              <a:srcRect/>
              <a:stretch>
                <a:fillRect l="9000" t="6000" r="9000" b="6000"/>
              </a:stretch>
            </a:blipFill>
            <a:ln w="142875" cap="sq">
              <a:solidFill>
                <a:schemeClr val="bg2">
                  <a:lumMod val="50000"/>
                </a:schemeClr>
              </a:solidFill>
              <a:prstDash val="solid"/>
              <a:miter/>
            </a:ln>
          </p:spPr>
          <p:txBody>
            <a:bodyPr/>
            <a:lstStyle/>
            <a:p>
              <a:endParaRPr lang="en-US"/>
            </a:p>
          </p:txBody>
        </p:sp>
      </p:grpSp>
      <p:sp>
        <p:nvSpPr>
          <p:cNvPr id="24" name="Freeform 24"/>
          <p:cNvSpPr/>
          <p:nvPr/>
        </p:nvSpPr>
        <p:spPr>
          <a:xfrm>
            <a:off x="11159067" y="40729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7844679" y="-1161786"/>
            <a:ext cx="2065867" cy="1825709"/>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695938" y="6558729"/>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TextBox 28"/>
          <p:cNvSpPr txBox="1"/>
          <p:nvPr/>
        </p:nvSpPr>
        <p:spPr>
          <a:xfrm>
            <a:off x="970526" y="1931376"/>
            <a:ext cx="5074105" cy="2339102"/>
          </a:xfrm>
          <a:prstGeom prst="rect">
            <a:avLst/>
          </a:prstGeom>
        </p:spPr>
        <p:txBody>
          <a:bodyPr wrap="square" lIns="0" tIns="0" rIns="0" bIns="0" rtlCol="0" anchor="t">
            <a:spAutoFit/>
          </a:bodyPr>
          <a:lstStyle/>
          <a:p>
            <a:r>
              <a:rPr lang="en-US" sz="4800" b="1">
                <a:solidFill>
                  <a:srgbClr val="1D1A1B"/>
                </a:solidFill>
                <a:latin typeface="Aptos" panose="020B0004020202020204" pitchFamily="34" charset="0"/>
                <a:ea typeface="Archivo Black"/>
                <a:cs typeface="Archivo Black"/>
                <a:sym typeface="Archivo Black"/>
              </a:rPr>
              <a:t>Ohio TechNet Monthly Meeting</a:t>
            </a:r>
          </a:p>
          <a:p>
            <a:endParaRPr lang="en-US" sz="3200" b="1">
              <a:solidFill>
                <a:srgbClr val="1D1A1B"/>
              </a:solidFill>
              <a:latin typeface="Aptos" panose="020B0004020202020204" pitchFamily="34" charset="0"/>
              <a:ea typeface="Archivo Black"/>
              <a:cs typeface="Archivo Black"/>
              <a:sym typeface="Archivo Black"/>
            </a:endParaRPr>
          </a:p>
          <a:p>
            <a:r>
              <a:rPr lang="en-US" sz="2400" b="1">
                <a:solidFill>
                  <a:srgbClr val="1D1A1B"/>
                </a:solidFill>
                <a:latin typeface="Aptos"/>
                <a:ea typeface="Archivo Black"/>
                <a:cs typeface="Archivo Black"/>
                <a:sym typeface="Archivo Black"/>
              </a:rPr>
              <a:t>JUNE 2025</a:t>
            </a:r>
            <a:endParaRPr lang="en-US" sz="2400" b="1">
              <a:solidFill>
                <a:srgbClr val="1D1A1B"/>
              </a:solidFill>
              <a:latin typeface="Aptos" panose="020B0004020202020204" pitchFamily="34" charset="0"/>
              <a:ea typeface="Archivo Black"/>
              <a:cs typeface="Archivo Black"/>
              <a:sym typeface="Archivo Black"/>
            </a:endParaRPr>
          </a:p>
        </p:txBody>
      </p:sp>
      <p:sp>
        <p:nvSpPr>
          <p:cNvPr id="30" name="TextBox 30"/>
          <p:cNvSpPr txBox="1"/>
          <p:nvPr/>
        </p:nvSpPr>
        <p:spPr>
          <a:xfrm>
            <a:off x="970526" y="5854711"/>
            <a:ext cx="3302000" cy="277640"/>
          </a:xfrm>
          <a:prstGeom prst="rect">
            <a:avLst/>
          </a:prstGeom>
        </p:spPr>
        <p:txBody>
          <a:bodyPr lIns="0" tIns="0" rIns="0" bIns="0" rtlCol="0" anchor="t">
            <a:spAutoFit/>
          </a:bodyPr>
          <a:lstStyle/>
          <a:p>
            <a:pPr>
              <a:lnSpc>
                <a:spcPts val="2333"/>
              </a:lnSpc>
            </a:pPr>
            <a:r>
              <a:rPr lang="en-US" sz="1650" b="1" dirty="0">
                <a:solidFill>
                  <a:srgbClr val="1D1A1B"/>
                </a:solidFill>
                <a:ea typeface="Public Sans Bold"/>
                <a:cs typeface="Public Sans Bold"/>
                <a:sym typeface="Public Sans Bold"/>
              </a:rPr>
              <a:t>Date:</a:t>
            </a:r>
            <a:r>
              <a:rPr lang="en-US" sz="1650" dirty="0">
                <a:solidFill>
                  <a:srgbClr val="1D1A1B"/>
                </a:solidFill>
                <a:ea typeface="Public Sans"/>
                <a:cs typeface="Public Sans"/>
                <a:sym typeface="Public Sans"/>
              </a:rPr>
              <a:t> June 17, 2025</a:t>
            </a:r>
          </a:p>
        </p:txBody>
      </p:sp>
      <p:sp>
        <p:nvSpPr>
          <p:cNvPr id="32" name="Freeform 32"/>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7">
              <a:extLst>
                <a:ext uri="{96DAC541-7B7A-43D3-8B79-37D633B846F1}">
                  <asvg:svgBlip xmlns:asvg="http://schemas.microsoft.com/office/drawing/2016/SVG/main" r:embed="rId18"/>
                </a:ext>
              </a:extLst>
            </a:blip>
            <a:stretch>
              <a:fillRect t="-483256"/>
            </a:stretch>
          </a:blipFill>
        </p:spPr>
      </p:sp>
      <p:sp>
        <p:nvSpPr>
          <p:cNvPr id="33" name="Freeform 33"/>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5" name="Picture 34">
            <a:extLst>
              <a:ext uri="{FF2B5EF4-FFF2-40B4-BE49-F238E27FC236}">
                <a16:creationId xmlns:a16="http://schemas.microsoft.com/office/drawing/2014/main" id="{8F882295-5F48-46CD-BF79-69DDACF02678}"/>
              </a:ext>
            </a:extLst>
          </p:cNvPr>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03501" y="133758"/>
            <a:ext cx="2405750" cy="642213"/>
          </a:xfrm>
          <a:prstGeom prst="rect">
            <a:avLst/>
          </a:prstGeom>
        </p:spPr>
      </p:pic>
      <p:sp>
        <p:nvSpPr>
          <p:cNvPr id="31" name="Hexagon 30">
            <a:extLst>
              <a:ext uri="{FF2B5EF4-FFF2-40B4-BE49-F238E27FC236}">
                <a16:creationId xmlns:a16="http://schemas.microsoft.com/office/drawing/2014/main" id="{6926DC36-CF0D-4310-BD0A-2E11D81DDB7B}"/>
              </a:ext>
            </a:extLst>
          </p:cNvPr>
          <p:cNvSpPr/>
          <p:nvPr/>
        </p:nvSpPr>
        <p:spPr>
          <a:xfrm>
            <a:off x="9850438" y="4091775"/>
            <a:ext cx="2065866" cy="1825709"/>
          </a:xfrm>
          <a:prstGeom prst="hexagon">
            <a:avLst/>
          </a:prstGeom>
          <a:blipFill>
            <a:blip r:embed="rId22"/>
            <a:stretch>
              <a:fillRect l="-7798" r="-7798"/>
            </a:stretch>
          </a:blip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7" name="Freeform 27"/>
          <p:cNvSpPr/>
          <p:nvPr/>
        </p:nvSpPr>
        <p:spPr>
          <a:xfrm>
            <a:off x="9421356" y="4551867"/>
            <a:ext cx="1172020" cy="1124963"/>
          </a:xfrm>
          <a:custGeom>
            <a:avLst/>
            <a:gdLst/>
            <a:ahLst/>
            <a:cxnLst/>
            <a:rect l="l" t="t" r="r" b="b"/>
            <a:pathLst>
              <a:path w="2093087" h="2098333">
                <a:moveTo>
                  <a:pt x="0" y="0"/>
                </a:moveTo>
                <a:lnTo>
                  <a:pt x="2093087" y="0"/>
                </a:lnTo>
                <a:lnTo>
                  <a:pt x="2093087" y="2098332"/>
                </a:lnTo>
                <a:lnTo>
                  <a:pt x="0" y="2098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TextBox 14">
            <a:extLst>
              <a:ext uri="{FF2B5EF4-FFF2-40B4-BE49-F238E27FC236}">
                <a16:creationId xmlns:a16="http://schemas.microsoft.com/office/drawing/2014/main" id="{1C189053-3F90-3D5A-A734-A5DF8437815E}"/>
              </a:ext>
            </a:extLst>
          </p:cNvPr>
          <p:cNvSpPr txBox="1"/>
          <p:nvPr/>
        </p:nvSpPr>
        <p:spPr>
          <a:xfrm>
            <a:off x="970526" y="760104"/>
            <a:ext cx="3914169" cy="30777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600" b="1">
                <a:latin typeface="Aptos" panose="020B0004020202020204" pitchFamily="34" charset="0"/>
                <a:ea typeface="Calibri"/>
                <a:cs typeface="Calibri"/>
              </a:rPr>
              <a:t>Ohio Technical Skills Innovation Network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AAD429-CE2D-4588-2CB7-F5ED1A4B41F9}"/>
              </a:ext>
            </a:extLst>
          </p:cNvPr>
          <p:cNvSpPr txBox="1"/>
          <p:nvPr/>
        </p:nvSpPr>
        <p:spPr>
          <a:xfrm>
            <a:off x="972589" y="751344"/>
            <a:ext cx="8038408" cy="53553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Meeting the Workforce Gap Without Competing with Technical Training</a:t>
            </a: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CSU designed </a:t>
            </a:r>
            <a:r>
              <a:rPr kumimoji="0" lang="en-US" sz="1800" b="1"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Foundations 1: Microgrids</a:t>
            </a:r>
            <a:r>
              <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at a systems-level to avoid duplicating or competing with technician-level workforce training already offered.</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Our goal:</a:t>
            </a:r>
            <a:b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Fill a labor gap in the </a:t>
            </a:r>
            <a:r>
              <a:rPr kumimoji="0" lang="en-US"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non-engineer</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a:t>
            </a:r>
            <a:r>
              <a:rPr kumimoji="0" lang="en-US" sz="1800" b="0" i="1"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non-technician</a:t>
            </a: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 segment professionals who need to understand and work with microgrid systems, but not necessarily install or maintain them.</a:t>
            </a:r>
            <a:b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Support decision-makers across energy, infrastructure, sustainability, facilities, and policy roles who must evaluate, advocate for, or manage microgrid implementation.</a:t>
            </a:r>
            <a:b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Prepare mid-level professionals to engage with emerging energy technologies through strategic, interdisciplinary, and applied learning, not entry-level technical skills.</a:t>
            </a:r>
          </a:p>
        </p:txBody>
      </p:sp>
    </p:spTree>
    <p:extLst>
      <p:ext uri="{BB962C8B-B14F-4D97-AF65-F5344CB8AC3E}">
        <p14:creationId xmlns:p14="http://schemas.microsoft.com/office/powerpoint/2010/main" val="1469157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30726C-0852-091A-1EB5-60C7D89CC176}"/>
              </a:ext>
            </a:extLst>
          </p:cNvPr>
          <p:cNvSpPr txBox="1"/>
          <p:nvPr/>
        </p:nvSpPr>
        <p:spPr>
          <a:xfrm>
            <a:off x="982132" y="541867"/>
            <a:ext cx="9279467" cy="44012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Cost:</a:t>
            </a:r>
            <a:b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b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$1540</a:t>
            </a:r>
            <a: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Standard Registration</a:t>
            </a:r>
            <a:b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4B4B50"/>
                </a:solidFill>
                <a:effectLst/>
                <a:uLnTx/>
                <a:uFillTx/>
                <a:latin typeface="Roboto" panose="02000000000000000000" pitchFamily="2" charset="0"/>
                <a:ea typeface="+mn-ea"/>
                <a:cs typeface="+mn-cs"/>
              </a:rPr>
              <a:t>One industry partner scholarship available per cohort.</a:t>
            </a:r>
            <a:b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Upcoming Course Dates:</a:t>
            </a:r>
            <a:br>
              <a:rPr kumimoji="0" lang="en-US" sz="2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b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Synchronous, Online: July 11, 18, 25; August 1 and 8</a:t>
            </a:r>
            <a:b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r>
              <a:rPr kumimoji="0" lang="en-US" sz="2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In-person Lab Day, August 15 from 1-5 p.m.</a:t>
            </a:r>
          </a:p>
        </p:txBody>
      </p:sp>
    </p:spTree>
    <p:extLst>
      <p:ext uri="{BB962C8B-B14F-4D97-AF65-F5344CB8AC3E}">
        <p14:creationId xmlns:p14="http://schemas.microsoft.com/office/powerpoint/2010/main" val="3076233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751651-3122-37E3-7E23-5A6B422BE984}"/>
              </a:ext>
            </a:extLst>
          </p:cNvPr>
          <p:cNvSpPr txBox="1"/>
          <p:nvPr/>
        </p:nvSpPr>
        <p:spPr>
          <a:xfrm>
            <a:off x="1617132" y="656707"/>
            <a:ext cx="7549445" cy="501675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In development for a late 2025 launch and 2026 launch: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a:t>Credential 2</a:t>
            </a: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 Advanced Microgrid Systems and Integration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a:t>Credential 3</a:t>
            </a: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 Energy Policy, Finance, and Infrastructure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rebuchet MS" panose="020B0603020202020204"/>
                <a:ea typeface="+mn-ea"/>
                <a:cs typeface="+mn-cs"/>
              </a:rPr>
              <a:t>Thank you!</a:t>
            </a:r>
          </a:p>
        </p:txBody>
      </p:sp>
    </p:spTree>
    <p:extLst>
      <p:ext uri="{BB962C8B-B14F-4D97-AF65-F5344CB8AC3E}">
        <p14:creationId xmlns:p14="http://schemas.microsoft.com/office/powerpoint/2010/main" val="4167957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CDC9-F8A0-CA70-7226-19403CBF67A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89250B5-85CD-CC2F-189F-12778D74F53C}"/>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F6CD0D71-2A5E-BCC4-BB46-7DFA83FD5988}"/>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FF8131F0-1F80-3EE6-0A07-7FBEFB17FDBC}"/>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EB9B76BB-7DE3-353E-3F64-D4718D984550}"/>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36B976C9-B658-502E-DF08-D7F7E6407C16}"/>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7AD6E0B6-EED9-5249-2735-291041E155B6}"/>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CA4A4D0C-FA59-2E2D-97EC-5C3936859E77}"/>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0C8CC222-994D-1445-7844-605782ECF358}"/>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F4C6C476-B60E-E2A8-C18A-995D3D9A1345}"/>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56B9C56A-2FD5-88E8-FB63-2521648FB84F}"/>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29F02484-3CA4-B984-082C-5A97EBB0FEA1}"/>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7884F32B-C56C-229B-F353-90103B3E9CAE}"/>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DC2D8846-77C3-E216-277E-619D4DDA607F}"/>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E16FA53E-1D74-E610-1138-42104B05135B}"/>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4B18034-AD2E-24FC-A6F8-C5E8B8AD2189}"/>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EE17B8E5-488D-1BBB-84F2-F14397B21F34}"/>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072827C-0F69-91FD-DCD9-6B3C60848C69}"/>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51B5FB58-5B96-8169-099E-AA629CCF79CD}"/>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903FEA46-30A3-1570-FF44-CF3D326E5144}"/>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B043E725-5788-23E3-36A0-C9E5B9D74C3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2292" y="57344"/>
            <a:ext cx="2723636" cy="727072"/>
          </a:xfrm>
          <a:prstGeom prst="rect">
            <a:avLst/>
          </a:prstGeom>
        </p:spPr>
      </p:pic>
      <p:sp>
        <p:nvSpPr>
          <p:cNvPr id="4" name="TextBox 38">
            <a:extLst>
              <a:ext uri="{FF2B5EF4-FFF2-40B4-BE49-F238E27FC236}">
                <a16:creationId xmlns:a16="http://schemas.microsoft.com/office/drawing/2014/main" id="{18DCEE35-751F-FBA2-697B-6E4865B899B1}"/>
              </a:ext>
            </a:extLst>
          </p:cNvPr>
          <p:cNvSpPr txBox="1"/>
          <p:nvPr/>
        </p:nvSpPr>
        <p:spPr>
          <a:xfrm>
            <a:off x="553654" y="1710986"/>
            <a:ext cx="3850852" cy="3754874"/>
          </a:xfrm>
          <a:prstGeom prst="rect">
            <a:avLst/>
          </a:prstGeom>
        </p:spPr>
        <p:txBody>
          <a:bodyPr wrap="square" lIns="0" tIns="0" rIns="0" bIns="0" rtlCol="0" anchor="t">
            <a:spAutoFit/>
          </a:bodyPr>
          <a:lstStyle/>
          <a:p>
            <a:pPr algn="ctr"/>
            <a:r>
              <a:rPr lang="en-US" sz="3600" b="1" dirty="0">
                <a:latin typeface="Aptos"/>
                <a:cs typeface="Arial"/>
              </a:rPr>
              <a:t>PARTNERING WITH INDUSTRY</a:t>
            </a:r>
            <a:endParaRPr lang="en-US" sz="3600" b="1" dirty="0">
              <a:latin typeface="Aptos"/>
              <a:ea typeface="Calibri" panose="020F0502020204030204"/>
              <a:cs typeface="Arial"/>
            </a:endParaRPr>
          </a:p>
          <a:p>
            <a:pPr algn="ctr"/>
            <a:endParaRPr lang="en-US" sz="3200" b="1" dirty="0">
              <a:latin typeface="Aptos"/>
              <a:cs typeface="Arial"/>
            </a:endParaRPr>
          </a:p>
          <a:p>
            <a:pPr algn="ctr"/>
            <a:endParaRPr lang="en-US" sz="3200" b="1" dirty="0">
              <a:latin typeface="Aptos"/>
              <a:cs typeface="Arial"/>
            </a:endParaRPr>
          </a:p>
          <a:p>
            <a:pPr algn="ctr"/>
            <a:r>
              <a:rPr lang="en-US" sz="3600" b="1" dirty="0">
                <a:latin typeface="Aptos"/>
                <a:cs typeface="Arial"/>
              </a:rPr>
              <a:t>FACULTY &amp; EDUCATOR DEVELOPMENT</a:t>
            </a:r>
          </a:p>
        </p:txBody>
      </p:sp>
      <p:sp>
        <p:nvSpPr>
          <p:cNvPr id="6" name="Freeform 3">
            <a:extLst>
              <a:ext uri="{FF2B5EF4-FFF2-40B4-BE49-F238E27FC236}">
                <a16:creationId xmlns:a16="http://schemas.microsoft.com/office/drawing/2014/main" id="{38CAAEC8-C141-AC43-DFFE-9C6A2A8E61CD}"/>
              </a:ext>
            </a:extLst>
          </p:cNvPr>
          <p:cNvSpPr/>
          <p:nvPr/>
        </p:nvSpPr>
        <p:spPr>
          <a:xfrm rot="5400000">
            <a:off x="2870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8" name="TextBox 7">
            <a:extLst>
              <a:ext uri="{FF2B5EF4-FFF2-40B4-BE49-F238E27FC236}">
                <a16:creationId xmlns:a16="http://schemas.microsoft.com/office/drawing/2014/main" id="{58AD0267-EA04-032E-4FA5-23F7D2D3E3D7}"/>
              </a:ext>
            </a:extLst>
          </p:cNvPr>
          <p:cNvSpPr txBox="1"/>
          <p:nvPr/>
        </p:nvSpPr>
        <p:spPr>
          <a:xfrm>
            <a:off x="5040924" y="959827"/>
            <a:ext cx="4585837" cy="56630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dirty="0">
                <a:ea typeface="Calibri"/>
                <a:cs typeface="Calibri"/>
              </a:rPr>
              <a:t>Smart Manufacturing Asset Map</a:t>
            </a:r>
            <a:endParaRPr lang="en-US" dirty="0"/>
          </a:p>
          <a:p>
            <a:r>
              <a:rPr lang="en-US" dirty="0">
                <a:ea typeface="Calibri"/>
                <a:cs typeface="Calibri"/>
              </a:rPr>
              <a:t>Update of an Automation &amp; Robotics asset map from 2020, incorporating state-level data and priorities</a:t>
            </a:r>
            <a:endParaRPr lang="en-US" dirty="0"/>
          </a:p>
          <a:p>
            <a:endParaRPr lang="en-US" dirty="0">
              <a:ea typeface="Calibri"/>
              <a:cs typeface="Calibri"/>
            </a:endParaRPr>
          </a:p>
          <a:p>
            <a:r>
              <a:rPr lang="en-US" dirty="0">
                <a:ea typeface="Calibri"/>
                <a:cs typeface="Calibri"/>
              </a:rPr>
              <a:t>Collaboration with OMA, Ohio MEP, ODHE, ODEW</a:t>
            </a:r>
          </a:p>
          <a:p>
            <a:endParaRPr lang="en-US" dirty="0">
              <a:ea typeface="Calibri"/>
              <a:cs typeface="Calibri"/>
            </a:endParaRPr>
          </a:p>
          <a:p>
            <a:r>
              <a:rPr lang="en-US" b="1" u="sng" dirty="0">
                <a:ea typeface="Calibri"/>
                <a:cs typeface="Calibri"/>
              </a:rPr>
              <a:t>Technical Calculus for Engineering Technology</a:t>
            </a:r>
            <a:r>
              <a:rPr lang="en-US" dirty="0">
                <a:ea typeface="Calibri"/>
                <a:cs typeface="Calibri"/>
              </a:rPr>
              <a:t> </a:t>
            </a:r>
          </a:p>
          <a:p>
            <a:r>
              <a:rPr lang="en-US" dirty="0">
                <a:ea typeface="Calibri"/>
                <a:cs typeface="Calibri"/>
              </a:rPr>
              <a:t>Built based on OSU's Technician Calculus course for BS in Engineering Technology</a:t>
            </a:r>
          </a:p>
          <a:p>
            <a:endParaRPr lang="en-US" dirty="0">
              <a:ea typeface="Calibri"/>
              <a:cs typeface="Calibri"/>
            </a:endParaRPr>
          </a:p>
          <a:p>
            <a:r>
              <a:rPr lang="en-US" dirty="0">
                <a:ea typeface="Calibri"/>
                <a:cs typeface="Calibri"/>
              </a:rPr>
              <a:t>Proposed course will serve as a 3rd tier of technical mathematics for programs in Advanced Manufacturing and Engineering Technology</a:t>
            </a:r>
          </a:p>
          <a:p>
            <a:endParaRPr lang="en-US" dirty="0">
              <a:ea typeface="Calibri"/>
              <a:cs typeface="Calibri"/>
            </a:endParaRPr>
          </a:p>
          <a:p>
            <a:r>
              <a:rPr lang="en-US" dirty="0">
                <a:ea typeface="Calibri"/>
                <a:cs typeface="Calibri"/>
              </a:rPr>
              <a:t>Learning Outcomes have been circulated for feedback and endorsement to faculty across the state</a:t>
            </a:r>
            <a:r>
              <a:rPr lang="en-US">
                <a:ea typeface="Calibri"/>
                <a:cs typeface="Calibri"/>
              </a:rPr>
              <a:t>, PD to be scheduled </a:t>
            </a:r>
            <a:endParaRPr lang="en-US" dirty="0">
              <a:ea typeface="Calibri"/>
              <a:cs typeface="Calibri"/>
            </a:endParaRPr>
          </a:p>
        </p:txBody>
      </p:sp>
      <p:pic>
        <p:nvPicPr>
          <p:cNvPr id="9" name="Picture 8">
            <a:extLst>
              <a:ext uri="{FF2B5EF4-FFF2-40B4-BE49-F238E27FC236}">
                <a16:creationId xmlns:a16="http://schemas.microsoft.com/office/drawing/2014/main" id="{1AF5E435-5AD2-688F-183F-9AD4614E5C32}"/>
              </a:ext>
            </a:extLst>
          </p:cNvPr>
          <p:cNvPicPr>
            <a:picLocks noChangeAspect="1"/>
          </p:cNvPicPr>
          <p:nvPr/>
        </p:nvPicPr>
        <p:blipFill>
          <a:blip r:embed="rId19"/>
          <a:stretch>
            <a:fillRect/>
          </a:stretch>
        </p:blipFill>
        <p:spPr>
          <a:xfrm>
            <a:off x="9598879" y="2045839"/>
            <a:ext cx="2483421" cy="2750854"/>
          </a:xfrm>
          <a:prstGeom prst="rect">
            <a:avLst/>
          </a:prstGeom>
          <a:ln>
            <a:solidFill>
              <a:schemeClr val="tx1"/>
            </a:solidFill>
          </a:ln>
        </p:spPr>
      </p:pic>
    </p:spTree>
    <p:extLst>
      <p:ext uri="{BB962C8B-B14F-4D97-AF65-F5344CB8AC3E}">
        <p14:creationId xmlns:p14="http://schemas.microsoft.com/office/powerpoint/2010/main" val="3995479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B2CE-694D-5FEF-8866-219E609A13E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AAC87AC-57A0-B0C1-4DE9-792A52C677E4}"/>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5DB44547-5254-44F1-5846-FBB7065C2BC1}"/>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EC09486A-07C8-D09D-A8DF-45C5DEE2D618}"/>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66FA873-45F7-DAF2-12A3-8BCE5744AD13}"/>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0C5A0F21-10BF-31A8-BFBD-E9B5F9F988C1}"/>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481C3C0C-CEBC-462B-36D2-F47683B041B8}"/>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FBF878A-2A1F-A21C-54BC-A9704DEAD11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7742DBE-50EB-45EA-59E4-EFAD21FD071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FAA0B4B-107C-F19D-EE26-7706954AAE61}"/>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792306CB-0826-FD76-73E7-0953A997A1E9}"/>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C9578825-A813-9865-1CB5-F58C499EE492}"/>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64BF2D42-C466-A09C-C13D-4AF9AF4CDEAF}"/>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39578F7-C0A1-1811-348E-A7CC1350AA08}"/>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1366B89D-1205-A126-C91C-4ED1D466EBAD}"/>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53A0797C-793A-53D0-4E18-DA5EECF0F1E2}"/>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A0D198A3-6E21-7CD2-B08A-EDC03D25480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CA742F65-86E4-F1D1-6952-8DA4C7DB00B7}"/>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6AD78FBE-B4BD-DD7B-9553-658363F6CB8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FEA38318-D808-6C33-AB76-2428AAF3BD05}"/>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EB61B7BC-D7D0-5C56-AC70-C0CA53B5A1FE}"/>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47697" y="57344"/>
            <a:ext cx="2723636" cy="727072"/>
          </a:xfrm>
          <a:prstGeom prst="rect">
            <a:avLst/>
          </a:prstGeom>
        </p:spPr>
      </p:pic>
      <p:sp>
        <p:nvSpPr>
          <p:cNvPr id="4" name="Freeform 3">
            <a:extLst>
              <a:ext uri="{FF2B5EF4-FFF2-40B4-BE49-F238E27FC236}">
                <a16:creationId xmlns:a16="http://schemas.microsoft.com/office/drawing/2014/main" id="{87502448-8F51-FB9C-56A5-EECBCECC8E66}"/>
              </a:ext>
            </a:extLst>
          </p:cNvPr>
          <p:cNvSpPr/>
          <p:nvPr/>
        </p:nvSpPr>
        <p:spPr>
          <a:xfrm rot="5400000">
            <a:off x="2733010"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 name="TextBox 38">
            <a:extLst>
              <a:ext uri="{FF2B5EF4-FFF2-40B4-BE49-F238E27FC236}">
                <a16:creationId xmlns:a16="http://schemas.microsoft.com/office/drawing/2014/main" id="{561A4412-70DC-1A59-A35B-2B1C3290A110}"/>
              </a:ext>
            </a:extLst>
          </p:cNvPr>
          <p:cNvSpPr txBox="1"/>
          <p:nvPr/>
        </p:nvSpPr>
        <p:spPr>
          <a:xfrm>
            <a:off x="823937" y="2345987"/>
            <a:ext cx="3321685" cy="2400657"/>
          </a:xfrm>
          <a:prstGeom prst="rect">
            <a:avLst/>
          </a:prstGeom>
        </p:spPr>
        <p:txBody>
          <a:bodyPr wrap="square" lIns="0" tIns="0" rIns="0" bIns="0" rtlCol="0" anchor="t">
            <a:spAutoFit/>
          </a:bodyPr>
          <a:lstStyle/>
          <a:p>
            <a:pPr algn="ctr"/>
            <a:r>
              <a:rPr lang="en-US" sz="4000" b="1">
                <a:latin typeface="Aptos"/>
                <a:cs typeface="Arial"/>
              </a:rPr>
              <a:t>GUIDED PATHWAYS FOR YOUTH</a:t>
            </a:r>
            <a:endParaRPr lang="en-US"/>
          </a:p>
          <a:p>
            <a:pPr marL="171450" indent="-171450" algn="ctr">
              <a:buFont typeface="Arial" panose="020B0604020202020204" pitchFamily="34" charset="0"/>
              <a:buChar char="•"/>
            </a:pPr>
            <a:endParaRPr lang="en-US" sz="3600">
              <a:latin typeface="Aptos" panose="020B00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D8CC05D-59AD-A2F4-962B-8793C82065B9}"/>
              </a:ext>
            </a:extLst>
          </p:cNvPr>
          <p:cNvSpPr txBox="1"/>
          <p:nvPr/>
        </p:nvSpPr>
        <p:spPr>
          <a:xfrm>
            <a:off x="4936719" y="1164981"/>
            <a:ext cx="4438485" cy="4308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ea typeface="Calibri"/>
                <a:cs typeface="Calibri"/>
              </a:rPr>
              <a:t>OTN </a:t>
            </a:r>
            <a:r>
              <a:rPr lang="en-US" sz="2000" b="1" u="sng" err="1">
                <a:ea typeface="Calibri"/>
                <a:cs typeface="Calibri"/>
              </a:rPr>
              <a:t>FlexFactor</a:t>
            </a:r>
            <a:r>
              <a:rPr lang="en-US" sz="2000" b="1" u="sng">
                <a:ea typeface="Calibri"/>
                <a:cs typeface="Calibri"/>
              </a:rPr>
              <a:t> Community of Practice</a:t>
            </a:r>
          </a:p>
          <a:p>
            <a:r>
              <a:rPr lang="en-US">
                <a:ea typeface="Calibri"/>
                <a:cs typeface="Calibri"/>
                <a:hlinkClick r:id="rId19"/>
              </a:rPr>
              <a:t>Statewide impact report</a:t>
            </a:r>
          </a:p>
          <a:p>
            <a:endParaRPr lang="en-US">
              <a:ea typeface="Calibri"/>
              <a:cs typeface="Calibri"/>
            </a:endParaRPr>
          </a:p>
          <a:p>
            <a:r>
              <a:rPr lang="en-US">
                <a:ea typeface="Calibri"/>
                <a:cs typeface="Calibri"/>
              </a:rPr>
              <a:t>In Spring 2025 partners collectively surpassed the </a:t>
            </a:r>
            <a:r>
              <a:rPr lang="en-US" b="1">
                <a:ea typeface="Calibri"/>
                <a:cs typeface="Calibri"/>
              </a:rPr>
              <a:t>10,000 student</a:t>
            </a:r>
            <a:r>
              <a:rPr lang="en-US">
                <a:ea typeface="Calibri"/>
                <a:cs typeface="Calibri"/>
              </a:rPr>
              <a:t> milestone</a:t>
            </a:r>
          </a:p>
          <a:p>
            <a:endParaRPr lang="en-US">
              <a:ea typeface="Calibri"/>
              <a:cs typeface="Calibri"/>
            </a:endParaRPr>
          </a:p>
          <a:p>
            <a:endParaRPr lang="en-US">
              <a:ea typeface="Calibri"/>
              <a:cs typeface="Calibri"/>
            </a:endParaRPr>
          </a:p>
          <a:p>
            <a:r>
              <a:rPr lang="en-US" sz="2000" b="1" u="sng">
                <a:ea typeface="Calibri"/>
                <a:cs typeface="Calibri"/>
              </a:rPr>
              <a:t>Statewide K-12 Alignment Strategy</a:t>
            </a:r>
            <a:endParaRPr lang="en-US" sz="2000" b="1">
              <a:ea typeface="Calibri"/>
              <a:cs typeface="Calibri"/>
            </a:endParaRPr>
          </a:p>
          <a:p>
            <a:r>
              <a:rPr lang="en-US">
                <a:ea typeface="Calibri"/>
                <a:cs typeface="Calibri"/>
              </a:rPr>
              <a:t>Catalog/mapping of K-12 manufacturing technology/STEM programs and assets</a:t>
            </a:r>
          </a:p>
          <a:p>
            <a:endParaRPr lang="en-US">
              <a:ea typeface="Calibri"/>
              <a:cs typeface="Calibri"/>
            </a:endParaRPr>
          </a:p>
          <a:p>
            <a:r>
              <a:rPr lang="en-US">
                <a:ea typeface="Calibri"/>
                <a:cs typeface="Calibri"/>
              </a:rPr>
              <a:t>Emerging toolkit for educators, industry, and stakeholders to build awareness of available assets, and how they align to state standards</a:t>
            </a:r>
          </a:p>
          <a:p>
            <a:endParaRPr lang="en-US">
              <a:ea typeface="Calibri"/>
              <a:cs typeface="Calibri"/>
            </a:endParaRPr>
          </a:p>
        </p:txBody>
      </p:sp>
      <p:pic>
        <p:nvPicPr>
          <p:cNvPr id="9" name="Picture 8">
            <a:extLst>
              <a:ext uri="{FF2B5EF4-FFF2-40B4-BE49-F238E27FC236}">
                <a16:creationId xmlns:a16="http://schemas.microsoft.com/office/drawing/2014/main" id="{FAD99808-BBD2-55D2-DBF4-505AD4FE54CA}"/>
              </a:ext>
            </a:extLst>
          </p:cNvPr>
          <p:cNvPicPr>
            <a:picLocks noChangeAspect="1"/>
          </p:cNvPicPr>
          <p:nvPr/>
        </p:nvPicPr>
        <p:blipFill>
          <a:blip r:embed="rId20"/>
          <a:stretch>
            <a:fillRect/>
          </a:stretch>
        </p:blipFill>
        <p:spPr>
          <a:xfrm>
            <a:off x="9341241" y="1295236"/>
            <a:ext cx="2626655" cy="3447726"/>
          </a:xfrm>
          <a:prstGeom prst="rect">
            <a:avLst/>
          </a:prstGeom>
          <a:ln>
            <a:solidFill>
              <a:schemeClr val="tx1"/>
            </a:solidFill>
          </a:ln>
        </p:spPr>
      </p:pic>
    </p:spTree>
    <p:extLst>
      <p:ext uri="{BB962C8B-B14F-4D97-AF65-F5344CB8AC3E}">
        <p14:creationId xmlns:p14="http://schemas.microsoft.com/office/powerpoint/2010/main" val="416348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48913-8E59-F94A-5075-C09C2CA66F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DE2D960-7F46-B9AA-2E77-FA6CD1B6EABC}"/>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DB85CE43-3148-B682-476D-4C121E0AFEDE}"/>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1EDE7F79-BFD8-6E83-FA4C-F3E9609EB453}"/>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7E6997A4-8FBE-8617-3D22-BD609DBFC12F}"/>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5E914EB1-46C9-1FBD-A812-774621394EFE}"/>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FF19412A-469C-8F8A-961B-79A9E86353C3}"/>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EDF5DC25-6002-9B97-71E8-A33BC7F7F659}"/>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D376E291-33E0-2D44-D340-4C22309B88E7}"/>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859108C3-5868-40B5-91A6-0C48C2DED87C}"/>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559247AD-E0BA-1427-317C-79C42298D8C6}"/>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32FF63CD-6BA0-4699-D11A-D81A412F3BDC}"/>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E9396AF3-5CD1-CE49-8689-AD850C232468}"/>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E1BA3D8D-50CD-CD00-4DEE-ED69A6CC1D7F}"/>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3" name="Freeform 43">
            <a:extLst>
              <a:ext uri="{FF2B5EF4-FFF2-40B4-BE49-F238E27FC236}">
                <a16:creationId xmlns:a16="http://schemas.microsoft.com/office/drawing/2014/main" id="{A5CBD464-1D24-7C19-D1D9-BC0FC4571C50}"/>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Freeform 44">
            <a:extLst>
              <a:ext uri="{FF2B5EF4-FFF2-40B4-BE49-F238E27FC236}">
                <a16:creationId xmlns:a16="http://schemas.microsoft.com/office/drawing/2014/main" id="{04C1886B-3C0C-E450-E2AE-99046205779E}"/>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a:extLst>
              <a:ext uri="{FF2B5EF4-FFF2-40B4-BE49-F238E27FC236}">
                <a16:creationId xmlns:a16="http://schemas.microsoft.com/office/drawing/2014/main" id="{9A7A1535-4407-48DB-8AAA-F6E17DCB4EF6}"/>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6" name="Freeform 46">
            <a:extLst>
              <a:ext uri="{FF2B5EF4-FFF2-40B4-BE49-F238E27FC236}">
                <a16:creationId xmlns:a16="http://schemas.microsoft.com/office/drawing/2014/main" id="{08EE1951-5B28-C1FE-31D6-FAE4C3F00409}"/>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0">
              <a:extLst>
                <a:ext uri="{96DAC541-7B7A-43D3-8B79-37D633B846F1}">
                  <asvg:svgBlip xmlns:asvg="http://schemas.microsoft.com/office/drawing/2016/SVG/main" r:embed="rId11"/>
                </a:ext>
              </a:extLst>
            </a:blip>
            <a:stretch>
              <a:fillRect t="-561128"/>
            </a:stretch>
          </a:blipFill>
        </p:spPr>
      </p:sp>
      <p:sp>
        <p:nvSpPr>
          <p:cNvPr id="47" name="Freeform 47">
            <a:extLst>
              <a:ext uri="{FF2B5EF4-FFF2-40B4-BE49-F238E27FC236}">
                <a16:creationId xmlns:a16="http://schemas.microsoft.com/office/drawing/2014/main" id="{491E511E-F74C-12A1-42F0-8BD6F84836BC}"/>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54" name="Picture 53">
            <a:extLst>
              <a:ext uri="{FF2B5EF4-FFF2-40B4-BE49-F238E27FC236}">
                <a16:creationId xmlns:a16="http://schemas.microsoft.com/office/drawing/2014/main" id="{F8A2201A-8EDB-BC52-B3C0-3958AAA9BB53}"/>
              </a:ext>
            </a:extLst>
          </p:cNvPr>
          <p:cNvPicPr>
            <a:picLocks noChangeAspect="1"/>
          </p:cNvPicPr>
          <p:nvPr/>
        </p:nvPicPr>
        <p:blipFill>
          <a:blip r:embed="rId1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62343" y="220963"/>
            <a:ext cx="1728929" cy="461536"/>
          </a:xfrm>
          <a:prstGeom prst="rect">
            <a:avLst/>
          </a:prstGeom>
        </p:spPr>
      </p:pic>
      <p:sp>
        <p:nvSpPr>
          <p:cNvPr id="32" name="TextBox 38">
            <a:extLst>
              <a:ext uri="{FF2B5EF4-FFF2-40B4-BE49-F238E27FC236}">
                <a16:creationId xmlns:a16="http://schemas.microsoft.com/office/drawing/2014/main" id="{D055BE76-3D45-40AC-A2C8-13A187E874F5}"/>
              </a:ext>
            </a:extLst>
          </p:cNvPr>
          <p:cNvSpPr txBox="1"/>
          <p:nvPr/>
        </p:nvSpPr>
        <p:spPr>
          <a:xfrm>
            <a:off x="4072173" y="41229"/>
            <a:ext cx="2792567" cy="677108"/>
          </a:xfrm>
          <a:prstGeom prst="rect">
            <a:avLst/>
          </a:prstGeom>
        </p:spPr>
        <p:txBody>
          <a:bodyPr wrap="square" lIns="0" tIns="0" rIns="0" bIns="0" rtlCol="0" anchor="t">
            <a:spAutoFit/>
          </a:bodyPr>
          <a:lstStyle/>
          <a:p>
            <a:r>
              <a:rPr lang="en-US" sz="4400" b="1" dirty="0">
                <a:latin typeface="Aptos"/>
                <a:cs typeface="Arial"/>
              </a:rPr>
              <a:t>Intel SERP</a:t>
            </a:r>
            <a:endParaRPr lang="en-US" sz="2000" dirty="0">
              <a:latin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1F2A0F2-5B96-49DD-B996-7A2CDF50C8F4}"/>
              </a:ext>
            </a:extLst>
          </p:cNvPr>
          <p:cNvSpPr txBox="1"/>
          <p:nvPr/>
        </p:nvSpPr>
        <p:spPr>
          <a:xfrm>
            <a:off x="76321" y="1784682"/>
            <a:ext cx="2824701"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1400" dirty="0">
                <a:ea typeface="Calibri"/>
                <a:cs typeface="Calibri"/>
              </a:rPr>
              <a:t>7 Modified Classes</a:t>
            </a:r>
          </a:p>
          <a:p>
            <a:pPr marL="285750" indent="-285750">
              <a:buFont typeface="Arial" panose="020B0604020202020204" pitchFamily="34" charset="0"/>
              <a:buChar char="•"/>
            </a:pPr>
            <a:r>
              <a:rPr lang="en-US" sz="1400" dirty="0">
                <a:ea typeface="Calibri"/>
                <a:cs typeface="Calibri"/>
              </a:rPr>
              <a:t>12 Developed Classes</a:t>
            </a:r>
          </a:p>
          <a:p>
            <a:pPr marL="285750" indent="-285750">
              <a:buFont typeface="Arial" panose="020B0604020202020204" pitchFamily="34" charset="0"/>
              <a:buChar char="•"/>
            </a:pPr>
            <a:r>
              <a:rPr lang="en-US" sz="1400" dirty="0">
                <a:ea typeface="Calibri"/>
                <a:cs typeface="Calibri"/>
              </a:rPr>
              <a:t>3 Modules/Microcredentials Created</a:t>
            </a:r>
          </a:p>
          <a:p>
            <a:pPr marL="285750" indent="-285750">
              <a:buFont typeface="Arial" panose="020B0604020202020204" pitchFamily="34" charset="0"/>
              <a:buChar char="•"/>
            </a:pPr>
            <a:r>
              <a:rPr lang="en-US" sz="1400" dirty="0">
                <a:ea typeface="Calibri"/>
                <a:cs typeface="Calibri"/>
              </a:rPr>
              <a:t>7 Certificates Modified/Developed</a:t>
            </a:r>
          </a:p>
          <a:p>
            <a:pPr marL="285750" indent="-285750">
              <a:buFont typeface="Arial" panose="020B0604020202020204" pitchFamily="34" charset="0"/>
              <a:buChar char="•"/>
            </a:pPr>
            <a:r>
              <a:rPr lang="en-US" sz="1400" dirty="0">
                <a:ea typeface="Calibri"/>
                <a:cs typeface="Calibri"/>
              </a:rPr>
              <a:t>3 Associate Degrees Modified</a:t>
            </a:r>
          </a:p>
          <a:p>
            <a:pPr marL="285750" indent="-285750">
              <a:buFont typeface="Arial" panose="020B0604020202020204" pitchFamily="34" charset="0"/>
              <a:buChar char="•"/>
            </a:pPr>
            <a:r>
              <a:rPr lang="en-US" sz="1400" dirty="0">
                <a:ea typeface="Calibri"/>
                <a:cs typeface="Calibri"/>
              </a:rPr>
              <a:t>4 Bachelor Degree Pathways Modified</a:t>
            </a:r>
          </a:p>
          <a:p>
            <a:pPr marL="285750" indent="-285750">
              <a:buFont typeface="Arial" panose="020B0604020202020204" pitchFamily="34" charset="0"/>
              <a:buChar char="•"/>
            </a:pPr>
            <a:endParaRPr lang="en-US" sz="1400" dirty="0">
              <a:ea typeface="Calibri"/>
              <a:cs typeface="Calibri"/>
            </a:endParaRPr>
          </a:p>
          <a:p>
            <a:pPr algn="ctr"/>
            <a:r>
              <a:rPr lang="en-US" dirty="0">
                <a:ea typeface="Calibri"/>
                <a:cs typeface="Calibri"/>
              </a:rPr>
              <a:t>Enrollment Impact: </a:t>
            </a:r>
            <a:br>
              <a:rPr lang="en-US" dirty="0">
                <a:ea typeface="Calibri"/>
                <a:cs typeface="Calibri"/>
              </a:rPr>
            </a:br>
            <a:r>
              <a:rPr lang="en-US" b="1" dirty="0">
                <a:ea typeface="Calibri"/>
                <a:cs typeface="Calibri"/>
              </a:rPr>
              <a:t>441 Students</a:t>
            </a:r>
          </a:p>
          <a:p>
            <a:endParaRPr lang="en-US" sz="1400" dirty="0">
              <a:ea typeface="Calibri"/>
              <a:cs typeface="Calibri"/>
            </a:endParaRPr>
          </a:p>
          <a:p>
            <a:pPr lvl="1"/>
            <a:endParaRPr lang="en-US" dirty="0">
              <a:ea typeface="Calibri"/>
              <a:cs typeface="Calibri"/>
            </a:endParaRPr>
          </a:p>
          <a:p>
            <a:endParaRPr lang="en-US" dirty="0">
              <a:ea typeface="Calibri"/>
              <a:cs typeface="Calibri"/>
            </a:endParaRPr>
          </a:p>
          <a:p>
            <a:endParaRPr lang="en-US" dirty="0">
              <a:ea typeface="Calibri"/>
              <a:cs typeface="Calibri"/>
            </a:endParaRPr>
          </a:p>
        </p:txBody>
      </p:sp>
      <p:pic>
        <p:nvPicPr>
          <p:cNvPr id="4" name="Picture 3">
            <a:extLst>
              <a:ext uri="{FF2B5EF4-FFF2-40B4-BE49-F238E27FC236}">
                <a16:creationId xmlns:a16="http://schemas.microsoft.com/office/drawing/2014/main" id="{42AFB0D3-12DD-4483-A34D-F49FBE731C5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145535" y="1580761"/>
            <a:ext cx="4718685" cy="3328649"/>
          </a:xfrm>
          <a:prstGeom prst="rect">
            <a:avLst/>
          </a:prstGeom>
        </p:spPr>
      </p:pic>
      <p:sp>
        <p:nvSpPr>
          <p:cNvPr id="5" name="TextBox 4">
            <a:extLst>
              <a:ext uri="{FF2B5EF4-FFF2-40B4-BE49-F238E27FC236}">
                <a16:creationId xmlns:a16="http://schemas.microsoft.com/office/drawing/2014/main" id="{BD16E52C-C959-4834-81B4-616B37B8D8B8}"/>
              </a:ext>
            </a:extLst>
          </p:cNvPr>
          <p:cNvSpPr txBox="1"/>
          <p:nvPr/>
        </p:nvSpPr>
        <p:spPr>
          <a:xfrm>
            <a:off x="4244008" y="1087020"/>
            <a:ext cx="2346674" cy="369332"/>
          </a:xfrm>
          <a:prstGeom prst="rect">
            <a:avLst/>
          </a:prstGeom>
          <a:noFill/>
        </p:spPr>
        <p:txBody>
          <a:bodyPr wrap="square" rtlCol="0">
            <a:spAutoFit/>
          </a:bodyPr>
          <a:lstStyle/>
          <a:p>
            <a:r>
              <a:rPr lang="en-US" b="1" u="sng" dirty="0">
                <a:ea typeface="Calibri"/>
                <a:cs typeface="Calibri"/>
              </a:rPr>
              <a:t>Faculty Development </a:t>
            </a:r>
            <a:endParaRPr lang="en-US" dirty="0">
              <a:ea typeface="Calibri"/>
              <a:cs typeface="Calibri"/>
            </a:endParaRPr>
          </a:p>
        </p:txBody>
      </p:sp>
      <p:sp>
        <p:nvSpPr>
          <p:cNvPr id="8" name="TextBox 7">
            <a:extLst>
              <a:ext uri="{FF2B5EF4-FFF2-40B4-BE49-F238E27FC236}">
                <a16:creationId xmlns:a16="http://schemas.microsoft.com/office/drawing/2014/main" id="{66E8A889-0FB8-44AF-A3CD-0D6B9B7D4BFF}"/>
              </a:ext>
            </a:extLst>
          </p:cNvPr>
          <p:cNvSpPr txBox="1"/>
          <p:nvPr/>
        </p:nvSpPr>
        <p:spPr>
          <a:xfrm>
            <a:off x="29621" y="1101219"/>
            <a:ext cx="2723636" cy="646331"/>
          </a:xfrm>
          <a:prstGeom prst="rect">
            <a:avLst/>
          </a:prstGeom>
          <a:noFill/>
        </p:spPr>
        <p:txBody>
          <a:bodyPr wrap="square" rtlCol="0">
            <a:spAutoFit/>
          </a:bodyPr>
          <a:lstStyle/>
          <a:p>
            <a:pPr algn="ctr"/>
            <a:r>
              <a:rPr lang="en-US" sz="1800" b="1" u="sng" dirty="0">
                <a:ea typeface="Calibri"/>
                <a:cs typeface="Calibri"/>
              </a:rPr>
              <a:t>Curriculum Development </a:t>
            </a:r>
            <a:br>
              <a:rPr lang="en-US" sz="1800" b="1" u="sng" dirty="0">
                <a:ea typeface="Calibri"/>
                <a:cs typeface="Calibri"/>
              </a:rPr>
            </a:br>
            <a:r>
              <a:rPr lang="en-US" sz="1800" b="1" u="sng" dirty="0">
                <a:ea typeface="Calibri"/>
                <a:cs typeface="Calibri"/>
              </a:rPr>
              <a:t>&amp; Integration</a:t>
            </a:r>
            <a:endParaRPr lang="en-US" dirty="0"/>
          </a:p>
        </p:txBody>
      </p:sp>
      <p:pic>
        <p:nvPicPr>
          <p:cNvPr id="14" name="Picture 13">
            <a:extLst>
              <a:ext uri="{FF2B5EF4-FFF2-40B4-BE49-F238E27FC236}">
                <a16:creationId xmlns:a16="http://schemas.microsoft.com/office/drawing/2014/main" id="{6924E2C9-2FA4-452C-8531-DA87B69C1AB8}"/>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226132" y="1558949"/>
            <a:ext cx="4642488" cy="3012497"/>
          </a:xfrm>
          <a:prstGeom prst="rect">
            <a:avLst/>
          </a:prstGeom>
        </p:spPr>
      </p:pic>
      <p:sp>
        <p:nvSpPr>
          <p:cNvPr id="36" name="TextBox 35">
            <a:extLst>
              <a:ext uri="{FF2B5EF4-FFF2-40B4-BE49-F238E27FC236}">
                <a16:creationId xmlns:a16="http://schemas.microsoft.com/office/drawing/2014/main" id="{40FA8B56-84D7-452E-97EF-C9D87E58B4C1}"/>
              </a:ext>
            </a:extLst>
          </p:cNvPr>
          <p:cNvSpPr txBox="1"/>
          <p:nvPr/>
        </p:nvSpPr>
        <p:spPr>
          <a:xfrm>
            <a:off x="9436111" y="1055053"/>
            <a:ext cx="2346674" cy="369332"/>
          </a:xfrm>
          <a:prstGeom prst="rect">
            <a:avLst/>
          </a:prstGeom>
          <a:noFill/>
        </p:spPr>
        <p:txBody>
          <a:bodyPr wrap="square" rtlCol="0">
            <a:spAutoFit/>
          </a:bodyPr>
          <a:lstStyle/>
          <a:p>
            <a:r>
              <a:rPr lang="en-US" b="1" u="sng" dirty="0">
                <a:ea typeface="Calibri"/>
                <a:cs typeface="Calibri"/>
              </a:rPr>
              <a:t>Experiential Learning </a:t>
            </a:r>
            <a:endParaRPr lang="en-US" dirty="0">
              <a:ea typeface="Calibri"/>
              <a:cs typeface="Calibri"/>
            </a:endParaRPr>
          </a:p>
        </p:txBody>
      </p:sp>
      <p:cxnSp>
        <p:nvCxnSpPr>
          <p:cNvPr id="16" name="Straight Connector 15">
            <a:extLst>
              <a:ext uri="{FF2B5EF4-FFF2-40B4-BE49-F238E27FC236}">
                <a16:creationId xmlns:a16="http://schemas.microsoft.com/office/drawing/2014/main" id="{E8CC4A93-8937-4E06-8165-9C5734CF0B04}"/>
              </a:ext>
            </a:extLst>
          </p:cNvPr>
          <p:cNvCxnSpPr>
            <a:cxnSpLocks/>
          </p:cNvCxnSpPr>
          <p:nvPr/>
        </p:nvCxnSpPr>
        <p:spPr>
          <a:xfrm>
            <a:off x="2901022" y="1239719"/>
            <a:ext cx="39739" cy="4059333"/>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D9F4511-88D5-48AD-8370-304673725EC8}"/>
              </a:ext>
            </a:extLst>
          </p:cNvPr>
          <p:cNvCxnSpPr>
            <a:cxnSpLocks/>
          </p:cNvCxnSpPr>
          <p:nvPr/>
        </p:nvCxnSpPr>
        <p:spPr>
          <a:xfrm>
            <a:off x="7973657" y="1225146"/>
            <a:ext cx="39739" cy="405933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263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1D107-07EF-1848-F255-77E4EB34F87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9684454-92B3-620C-78A3-28AAC75C09EC}"/>
              </a:ext>
            </a:extLst>
          </p:cNvPr>
          <p:cNvSpPr/>
          <p:nvPr/>
        </p:nvSpPr>
        <p:spPr>
          <a:xfrm flipH="1" flipV="1">
            <a:off x="1872" y="-227055"/>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5772E7E1-4CD2-64F6-E4F1-DE1FA02FFB8F}"/>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43723376-4B66-CD47-484C-F1AE4AA974C7}"/>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90304EC5-35CF-F44B-31FF-4383CDAB34F4}"/>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1E959DD2-D7A6-A9E1-5AA4-0C0B9A91A2E7}"/>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94C9FBA6-7280-815E-414B-D50B13AEA185}"/>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1032B9E0-7A01-019D-8BEA-DE19E2CBB6B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5C415955-42FD-A166-C770-1BEB4C0418AB}"/>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AEBE2AB6-C743-DD84-61D1-5D8263469BB2}"/>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0E131677-3610-D4F2-5913-37E665CD6F8E}"/>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DB927523-EC06-6505-4C71-7984D7CEBF40}"/>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FF54E324-F6DA-BF66-BC6E-C6865F14D6F0}"/>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BF976D92-A266-FB27-CF8C-95327820438A}"/>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502A92F3-49CC-3719-BA01-67C589180A38}"/>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4A65F214-0619-D7E1-1A39-67FC3529DFED}"/>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F8893D8D-D807-269A-FD43-1EA456DBBB16}"/>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6D9ADCD8-8FB5-7C62-40BA-B231818417BC}"/>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1E772743-0BBC-BD65-27D6-5C05E5E379AC}"/>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07BE17DF-7AA4-45F1-D5AB-D04AD9A648D0}"/>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06CEAACC-C489-6979-D91C-4F9876800B56}"/>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81329" y="154602"/>
            <a:ext cx="1703994" cy="454880"/>
          </a:xfrm>
          <a:prstGeom prst="rect">
            <a:avLst/>
          </a:prstGeom>
        </p:spPr>
      </p:pic>
      <p:sp>
        <p:nvSpPr>
          <p:cNvPr id="32" name="TextBox 38">
            <a:extLst>
              <a:ext uri="{FF2B5EF4-FFF2-40B4-BE49-F238E27FC236}">
                <a16:creationId xmlns:a16="http://schemas.microsoft.com/office/drawing/2014/main" id="{98E9AE1F-D00B-49B1-9C28-9D8846E58E86}"/>
              </a:ext>
            </a:extLst>
          </p:cNvPr>
          <p:cNvSpPr txBox="1"/>
          <p:nvPr/>
        </p:nvSpPr>
        <p:spPr>
          <a:xfrm>
            <a:off x="2496708" y="95674"/>
            <a:ext cx="4039594" cy="715581"/>
          </a:xfrm>
          <a:prstGeom prst="rect">
            <a:avLst/>
          </a:prstGeom>
        </p:spPr>
        <p:txBody>
          <a:bodyPr wrap="square" lIns="0" tIns="0" rIns="0" bIns="0" rtlCol="0" anchor="t">
            <a:spAutoFit/>
          </a:bodyPr>
          <a:lstStyle/>
          <a:p>
            <a:r>
              <a:rPr lang="en-US" b="1" dirty="0">
                <a:latin typeface="Aptos"/>
                <a:cs typeface="Arial"/>
              </a:rPr>
              <a:t>DOE Industrial Training &amp; Assessment Centers (ITAC) Implementation Grant</a:t>
            </a:r>
          </a:p>
          <a:p>
            <a:pPr marL="171450" indent="-171450">
              <a:buFont typeface="Arial" panose="020B0604020202020204" pitchFamily="34" charset="0"/>
              <a:buChar char="•"/>
            </a:pPr>
            <a:endParaRPr lang="en-US" sz="1000" dirty="0">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038222D-EA0C-4806-B7AD-CC2F750EE0D2}"/>
              </a:ext>
            </a:extLst>
          </p:cNvPr>
          <p:cNvSpPr txBox="1"/>
          <p:nvPr/>
        </p:nvSpPr>
        <p:spPr>
          <a:xfrm>
            <a:off x="4516318" y="2385280"/>
            <a:ext cx="3123925" cy="923330"/>
          </a:xfrm>
          <a:prstGeom prst="rect">
            <a:avLst/>
          </a:prstGeom>
          <a:noFill/>
        </p:spPr>
        <p:txBody>
          <a:bodyPr wrap="square" rtlCol="0">
            <a:spAutoFit/>
          </a:bodyPr>
          <a:lstStyle/>
          <a:p>
            <a:pPr algn="ctr"/>
            <a:r>
              <a:rPr lang="en-US" dirty="0"/>
              <a:t>Smart Manufacturing </a:t>
            </a:r>
            <a:br>
              <a:rPr lang="en-US" dirty="0"/>
            </a:br>
            <a:r>
              <a:rPr lang="en-US" dirty="0"/>
              <a:t>Roadmapping Assistance &amp; </a:t>
            </a:r>
            <a:br>
              <a:rPr lang="en-US" dirty="0"/>
            </a:br>
            <a:r>
              <a:rPr lang="en-US" dirty="0"/>
              <a:t>Talent Planning </a:t>
            </a:r>
          </a:p>
        </p:txBody>
      </p:sp>
      <p:sp>
        <p:nvSpPr>
          <p:cNvPr id="34" name="TextBox 33">
            <a:extLst>
              <a:ext uri="{FF2B5EF4-FFF2-40B4-BE49-F238E27FC236}">
                <a16:creationId xmlns:a16="http://schemas.microsoft.com/office/drawing/2014/main" id="{3DCEFB2D-42AA-4FC6-A4C1-105BE50F4B8B}"/>
              </a:ext>
            </a:extLst>
          </p:cNvPr>
          <p:cNvSpPr txBox="1"/>
          <p:nvPr/>
        </p:nvSpPr>
        <p:spPr>
          <a:xfrm>
            <a:off x="525266" y="1354145"/>
            <a:ext cx="2702651" cy="830997"/>
          </a:xfrm>
          <a:prstGeom prst="rect">
            <a:avLst/>
          </a:prstGeom>
          <a:noFill/>
        </p:spPr>
        <p:txBody>
          <a:bodyPr wrap="square" rtlCol="0">
            <a:spAutoFit/>
          </a:bodyPr>
          <a:lstStyle/>
          <a:p>
            <a:pPr algn="ctr"/>
            <a:r>
              <a:rPr lang="en-US" sz="2400" b="1" dirty="0"/>
              <a:t>Reaching New Audiences</a:t>
            </a:r>
          </a:p>
        </p:txBody>
      </p:sp>
      <p:sp>
        <p:nvSpPr>
          <p:cNvPr id="36" name="TextBox 35">
            <a:extLst>
              <a:ext uri="{FF2B5EF4-FFF2-40B4-BE49-F238E27FC236}">
                <a16:creationId xmlns:a16="http://schemas.microsoft.com/office/drawing/2014/main" id="{8D71E4FF-4459-43B2-BB81-A910764F51DA}"/>
              </a:ext>
            </a:extLst>
          </p:cNvPr>
          <p:cNvSpPr txBox="1"/>
          <p:nvPr/>
        </p:nvSpPr>
        <p:spPr>
          <a:xfrm>
            <a:off x="4692677" y="1354145"/>
            <a:ext cx="2702651" cy="830997"/>
          </a:xfrm>
          <a:prstGeom prst="rect">
            <a:avLst/>
          </a:prstGeom>
          <a:noFill/>
        </p:spPr>
        <p:txBody>
          <a:bodyPr wrap="square" rtlCol="0">
            <a:spAutoFit/>
          </a:bodyPr>
          <a:lstStyle/>
          <a:p>
            <a:pPr algn="ctr"/>
            <a:r>
              <a:rPr lang="en-US" sz="2400" b="1" dirty="0"/>
              <a:t>Partnering with Industry </a:t>
            </a:r>
          </a:p>
        </p:txBody>
      </p:sp>
      <p:sp>
        <p:nvSpPr>
          <p:cNvPr id="4" name="Rectangle 3">
            <a:extLst>
              <a:ext uri="{FF2B5EF4-FFF2-40B4-BE49-F238E27FC236}">
                <a16:creationId xmlns:a16="http://schemas.microsoft.com/office/drawing/2014/main" id="{65CE10C7-BDA7-4965-AA91-D661C23C564B}"/>
              </a:ext>
            </a:extLst>
          </p:cNvPr>
          <p:cNvSpPr/>
          <p:nvPr/>
        </p:nvSpPr>
        <p:spPr>
          <a:xfrm>
            <a:off x="4898305" y="3523098"/>
            <a:ext cx="2167128" cy="2048256"/>
          </a:xfrm>
          <a:prstGeom prst="rect">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Goal: 30 </a:t>
            </a:r>
            <a:br>
              <a:rPr lang="en-US" dirty="0">
                <a:solidFill>
                  <a:schemeClr val="tx1"/>
                </a:solidFill>
              </a:rPr>
            </a:br>
            <a:br>
              <a:rPr lang="en-US" dirty="0">
                <a:solidFill>
                  <a:schemeClr val="tx1"/>
                </a:solidFill>
              </a:rPr>
            </a:br>
            <a:r>
              <a:rPr lang="en-US" sz="1400" dirty="0">
                <a:solidFill>
                  <a:schemeClr val="tx1"/>
                </a:solidFill>
              </a:rPr>
              <a:t>Total SMMs provided technical assistance (15 Roadmapping &amp; 15 Talent Planning)</a:t>
            </a:r>
            <a:endParaRPr lang="en-US" dirty="0">
              <a:solidFill>
                <a:schemeClr val="tx1"/>
              </a:solidFill>
            </a:endParaRPr>
          </a:p>
        </p:txBody>
      </p:sp>
      <p:sp>
        <p:nvSpPr>
          <p:cNvPr id="37" name="Rectangle 36">
            <a:extLst>
              <a:ext uri="{FF2B5EF4-FFF2-40B4-BE49-F238E27FC236}">
                <a16:creationId xmlns:a16="http://schemas.microsoft.com/office/drawing/2014/main" id="{2E205B4A-32EE-47F3-9790-5A687FAFB1D1}"/>
              </a:ext>
            </a:extLst>
          </p:cNvPr>
          <p:cNvSpPr/>
          <p:nvPr/>
        </p:nvSpPr>
        <p:spPr>
          <a:xfrm>
            <a:off x="818069" y="3553230"/>
            <a:ext cx="2167128" cy="2048256"/>
          </a:xfrm>
          <a:prstGeom prst="rect">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Goal: 290 </a:t>
            </a:r>
            <a:br>
              <a:rPr lang="en-US" sz="2800" dirty="0">
                <a:solidFill>
                  <a:schemeClr val="tx1"/>
                </a:solidFill>
              </a:rPr>
            </a:br>
            <a:br>
              <a:rPr lang="en-US" sz="1400" dirty="0">
                <a:solidFill>
                  <a:schemeClr val="tx1"/>
                </a:solidFill>
              </a:rPr>
            </a:br>
            <a:r>
              <a:rPr lang="en-US" sz="1400" dirty="0">
                <a:solidFill>
                  <a:schemeClr val="tx1"/>
                </a:solidFill>
              </a:rPr>
              <a:t>Total </a:t>
            </a:r>
            <a:br>
              <a:rPr lang="en-US" sz="1400" dirty="0">
                <a:solidFill>
                  <a:schemeClr val="tx1"/>
                </a:solidFill>
              </a:rPr>
            </a:br>
            <a:r>
              <a:rPr lang="en-US" sz="1400" dirty="0">
                <a:solidFill>
                  <a:schemeClr val="tx1"/>
                </a:solidFill>
              </a:rPr>
              <a:t>Participants </a:t>
            </a:r>
            <a:br>
              <a:rPr lang="en-US" sz="1400" dirty="0">
                <a:solidFill>
                  <a:schemeClr val="tx1"/>
                </a:solidFill>
              </a:rPr>
            </a:br>
            <a:r>
              <a:rPr lang="en-US" sz="1400" dirty="0">
                <a:solidFill>
                  <a:schemeClr val="tx1"/>
                </a:solidFill>
              </a:rPr>
              <a:t>Served </a:t>
            </a:r>
            <a:endParaRPr lang="en-US" dirty="0">
              <a:solidFill>
                <a:schemeClr val="tx1"/>
              </a:solidFill>
            </a:endParaRPr>
          </a:p>
        </p:txBody>
      </p:sp>
      <p:sp>
        <p:nvSpPr>
          <p:cNvPr id="38" name="TextBox 37">
            <a:extLst>
              <a:ext uri="{FF2B5EF4-FFF2-40B4-BE49-F238E27FC236}">
                <a16:creationId xmlns:a16="http://schemas.microsoft.com/office/drawing/2014/main" id="{2F170501-B829-4BDF-A299-8FB2C8BF9918}"/>
              </a:ext>
            </a:extLst>
          </p:cNvPr>
          <p:cNvSpPr txBox="1"/>
          <p:nvPr/>
        </p:nvSpPr>
        <p:spPr>
          <a:xfrm>
            <a:off x="725223" y="2492427"/>
            <a:ext cx="2302736" cy="646331"/>
          </a:xfrm>
          <a:prstGeom prst="rect">
            <a:avLst/>
          </a:prstGeom>
          <a:noFill/>
        </p:spPr>
        <p:txBody>
          <a:bodyPr wrap="square" rtlCol="0">
            <a:spAutoFit/>
          </a:bodyPr>
          <a:lstStyle/>
          <a:p>
            <a:pPr algn="ctr"/>
            <a:r>
              <a:rPr lang="en-US" dirty="0"/>
              <a:t>Career Readiness &amp; </a:t>
            </a:r>
            <a:br>
              <a:rPr lang="en-US" dirty="0"/>
            </a:br>
            <a:r>
              <a:rPr lang="en-US" dirty="0"/>
              <a:t>Career Training</a:t>
            </a:r>
          </a:p>
        </p:txBody>
      </p:sp>
      <p:sp>
        <p:nvSpPr>
          <p:cNvPr id="39" name="TextBox 38">
            <a:extLst>
              <a:ext uri="{FF2B5EF4-FFF2-40B4-BE49-F238E27FC236}">
                <a16:creationId xmlns:a16="http://schemas.microsoft.com/office/drawing/2014/main" id="{75A57EB9-6368-46E6-836F-266DD0B9E348}"/>
              </a:ext>
            </a:extLst>
          </p:cNvPr>
          <p:cNvSpPr txBox="1"/>
          <p:nvPr/>
        </p:nvSpPr>
        <p:spPr>
          <a:xfrm>
            <a:off x="9102297" y="1300860"/>
            <a:ext cx="2702651" cy="830997"/>
          </a:xfrm>
          <a:prstGeom prst="rect">
            <a:avLst/>
          </a:prstGeom>
          <a:noFill/>
        </p:spPr>
        <p:txBody>
          <a:bodyPr wrap="square" rtlCol="0">
            <a:spAutoFit/>
          </a:bodyPr>
          <a:lstStyle/>
          <a:p>
            <a:pPr algn="ctr"/>
            <a:r>
              <a:rPr lang="en-US" sz="2400" b="1" dirty="0"/>
              <a:t>Innovative Earn </a:t>
            </a:r>
            <a:br>
              <a:rPr lang="en-US" sz="2400" b="1" dirty="0"/>
            </a:br>
            <a:r>
              <a:rPr lang="en-US" sz="2400" b="1" dirty="0"/>
              <a:t>and Learn </a:t>
            </a:r>
          </a:p>
        </p:txBody>
      </p:sp>
      <p:sp>
        <p:nvSpPr>
          <p:cNvPr id="40" name="TextBox 39">
            <a:extLst>
              <a:ext uri="{FF2B5EF4-FFF2-40B4-BE49-F238E27FC236}">
                <a16:creationId xmlns:a16="http://schemas.microsoft.com/office/drawing/2014/main" id="{26EA3EF4-034F-4667-B3D0-37ABE5B9CB36}"/>
              </a:ext>
            </a:extLst>
          </p:cNvPr>
          <p:cNvSpPr txBox="1"/>
          <p:nvPr/>
        </p:nvSpPr>
        <p:spPr>
          <a:xfrm>
            <a:off x="8752001" y="2333985"/>
            <a:ext cx="3473009" cy="923330"/>
          </a:xfrm>
          <a:prstGeom prst="rect">
            <a:avLst/>
          </a:prstGeom>
          <a:noFill/>
        </p:spPr>
        <p:txBody>
          <a:bodyPr wrap="square" rtlCol="0">
            <a:spAutoFit/>
          </a:bodyPr>
          <a:lstStyle/>
          <a:p>
            <a:pPr algn="ctr"/>
            <a:r>
              <a:rPr lang="en-US" dirty="0"/>
              <a:t>ITAC Internships: Interns to support smart manufacturing roadmapping and talent planning services</a:t>
            </a:r>
          </a:p>
        </p:txBody>
      </p:sp>
      <p:sp>
        <p:nvSpPr>
          <p:cNvPr id="41" name="Rectangle 40">
            <a:extLst>
              <a:ext uri="{FF2B5EF4-FFF2-40B4-BE49-F238E27FC236}">
                <a16:creationId xmlns:a16="http://schemas.microsoft.com/office/drawing/2014/main" id="{ACEF227D-BF2A-4475-A9EC-7638189A6DE5}"/>
              </a:ext>
            </a:extLst>
          </p:cNvPr>
          <p:cNvSpPr/>
          <p:nvPr/>
        </p:nvSpPr>
        <p:spPr>
          <a:xfrm>
            <a:off x="9404069" y="3490898"/>
            <a:ext cx="2168874" cy="2046728"/>
          </a:xfrm>
          <a:prstGeom prst="rect">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Goal: 15</a:t>
            </a:r>
            <a:br>
              <a:rPr lang="en-US" sz="2800" dirty="0">
                <a:solidFill>
                  <a:schemeClr val="tx1"/>
                </a:solidFill>
              </a:rPr>
            </a:br>
            <a:br>
              <a:rPr lang="en-US" sz="1400" dirty="0">
                <a:solidFill>
                  <a:schemeClr val="tx1"/>
                </a:solidFill>
              </a:rPr>
            </a:br>
            <a:r>
              <a:rPr lang="en-US" sz="1400" dirty="0">
                <a:solidFill>
                  <a:schemeClr val="tx1"/>
                </a:solidFill>
              </a:rPr>
              <a:t>Total ITAC </a:t>
            </a:r>
            <a:br>
              <a:rPr lang="en-US" sz="1400" dirty="0">
                <a:solidFill>
                  <a:schemeClr val="tx1"/>
                </a:solidFill>
              </a:rPr>
            </a:br>
            <a:r>
              <a:rPr lang="en-US" sz="1400" dirty="0">
                <a:solidFill>
                  <a:schemeClr val="tx1"/>
                </a:solidFill>
              </a:rPr>
              <a:t>Interns Hired</a:t>
            </a:r>
            <a:endParaRPr lang="en-US" dirty="0">
              <a:solidFill>
                <a:schemeClr val="tx1"/>
              </a:solidFill>
            </a:endParaRPr>
          </a:p>
        </p:txBody>
      </p:sp>
      <p:cxnSp>
        <p:nvCxnSpPr>
          <p:cNvPr id="8" name="Straight Connector 7">
            <a:extLst>
              <a:ext uri="{FF2B5EF4-FFF2-40B4-BE49-F238E27FC236}">
                <a16:creationId xmlns:a16="http://schemas.microsoft.com/office/drawing/2014/main" id="{5099A213-92DF-495A-A3EE-E6A0F691D0EC}"/>
              </a:ext>
            </a:extLst>
          </p:cNvPr>
          <p:cNvCxnSpPr>
            <a:cxnSpLocks/>
          </p:cNvCxnSpPr>
          <p:nvPr/>
        </p:nvCxnSpPr>
        <p:spPr>
          <a:xfrm>
            <a:off x="3848987" y="1252696"/>
            <a:ext cx="0" cy="453070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FE71EC0-611C-4FF6-AA74-C4DEBACA3D8A}"/>
              </a:ext>
            </a:extLst>
          </p:cNvPr>
          <p:cNvCxnSpPr>
            <a:cxnSpLocks/>
          </p:cNvCxnSpPr>
          <p:nvPr/>
        </p:nvCxnSpPr>
        <p:spPr>
          <a:xfrm>
            <a:off x="8307573" y="1287878"/>
            <a:ext cx="0" cy="453070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1722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4A4F-46CD-750D-B9C1-04727B91F983}"/>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FCC02CF0-351C-A075-5A3C-1BAB54F5B2C1}"/>
              </a:ext>
            </a:extLst>
          </p:cNvPr>
          <p:cNvSpPr/>
          <p:nvPr/>
        </p:nvSpPr>
        <p:spPr>
          <a:xfrm>
            <a:off x="4667250" y="4053417"/>
            <a:ext cx="878417" cy="571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525D2E-6E01-3916-090C-5F7DABD26866}"/>
              </a:ext>
            </a:extLst>
          </p:cNvPr>
          <p:cNvSpPr>
            <a:spLocks noGrp="1"/>
          </p:cNvSpPr>
          <p:nvPr>
            <p:ph type="title"/>
          </p:nvPr>
        </p:nvSpPr>
        <p:spPr>
          <a:xfrm>
            <a:off x="839788" y="365125"/>
            <a:ext cx="10515600" cy="1325563"/>
          </a:xfrm>
        </p:spPr>
        <p:txBody>
          <a:bodyPr>
            <a:normAutofit/>
          </a:bodyPr>
          <a:lstStyle/>
          <a:p>
            <a:r>
              <a:rPr lang="en-US" sz="4000" dirty="0"/>
              <a:t>Northshore Manufacturing Workforce Partnership</a:t>
            </a:r>
            <a:br>
              <a:rPr lang="en-US" sz="4000" dirty="0"/>
            </a:br>
            <a:r>
              <a:rPr lang="en-US" sz="2800" i="1" dirty="0">
                <a:ea typeface="Calibri Light"/>
                <a:cs typeface="Calibri Light"/>
              </a:rPr>
              <a:t>Supporting Community Colleges, Round 5</a:t>
            </a:r>
          </a:p>
        </p:txBody>
      </p:sp>
      <p:sp>
        <p:nvSpPr>
          <p:cNvPr id="5" name="Content Placeholder 4">
            <a:extLst>
              <a:ext uri="{FF2B5EF4-FFF2-40B4-BE49-F238E27FC236}">
                <a16:creationId xmlns:a16="http://schemas.microsoft.com/office/drawing/2014/main" id="{893076F6-A68C-ABE4-A425-25E47A934380}"/>
              </a:ext>
            </a:extLst>
          </p:cNvPr>
          <p:cNvSpPr>
            <a:spLocks noGrp="1"/>
          </p:cNvSpPr>
          <p:nvPr>
            <p:ph sz="half" idx="2"/>
          </p:nvPr>
        </p:nvSpPr>
        <p:spPr>
          <a:xfrm>
            <a:off x="484129" y="2207986"/>
            <a:ext cx="5462052" cy="2130070"/>
          </a:xfrm>
        </p:spPr>
        <p:txBody>
          <a:bodyPr vert="horz" lIns="91440" tIns="45720" rIns="91440" bIns="45720" rtlCol="0" anchor="t">
            <a:noAutofit/>
          </a:bodyPr>
          <a:lstStyle/>
          <a:p>
            <a:pPr marL="0" indent="0">
              <a:spcBef>
                <a:spcPts val="600"/>
              </a:spcBef>
              <a:buNone/>
            </a:pPr>
            <a:r>
              <a:rPr lang="en-US" sz="1400" b="1">
                <a:ea typeface="Calibri" panose="020F0502020204030204"/>
                <a:cs typeface="Calibri" panose="020F0502020204030204"/>
              </a:rPr>
              <a:t>College Partners</a:t>
            </a:r>
          </a:p>
          <a:p>
            <a:pPr>
              <a:lnSpc>
                <a:spcPct val="100000"/>
              </a:lnSpc>
              <a:spcBef>
                <a:spcPts val="400"/>
              </a:spcBef>
            </a:pPr>
            <a:r>
              <a:rPr lang="en-US" sz="1200"/>
              <a:t>Serve 875 participants, with targets for earn-and-learn</a:t>
            </a:r>
            <a:endParaRPr lang="en-US" sz="1200">
              <a:ea typeface="Calibri"/>
              <a:cs typeface="Calibri"/>
            </a:endParaRPr>
          </a:p>
          <a:p>
            <a:pPr>
              <a:lnSpc>
                <a:spcPct val="100000"/>
              </a:lnSpc>
              <a:spcBef>
                <a:spcPts val="400"/>
              </a:spcBef>
            </a:pPr>
            <a:r>
              <a:rPr lang="en-US" sz="1200"/>
              <a:t>Support regional collaboration and scale partnerships with Local Area Workforce Development and ISPs</a:t>
            </a:r>
            <a:endParaRPr lang="en-US" sz="1200">
              <a:ea typeface="Calibri"/>
              <a:cs typeface="Calibri"/>
            </a:endParaRPr>
          </a:p>
          <a:p>
            <a:pPr>
              <a:lnSpc>
                <a:spcPct val="100000"/>
              </a:lnSpc>
              <a:spcBef>
                <a:spcPts val="400"/>
              </a:spcBef>
            </a:pPr>
            <a:r>
              <a:rPr lang="en-US" sz="1200"/>
              <a:t>Collaborate with worker-focused organizations to ensure worker voice</a:t>
            </a:r>
            <a:endParaRPr lang="en-US" sz="1200">
              <a:ea typeface="Calibri"/>
              <a:cs typeface="Calibri"/>
            </a:endParaRPr>
          </a:p>
          <a:p>
            <a:pPr>
              <a:lnSpc>
                <a:spcPct val="100000"/>
              </a:lnSpc>
              <a:spcBef>
                <a:spcPts val="400"/>
              </a:spcBef>
            </a:pPr>
            <a:r>
              <a:rPr lang="en-US" sz="1200"/>
              <a:t>Enhance articulation and transfer agreements in partnership with OACC</a:t>
            </a:r>
            <a:endParaRPr lang="en-US" sz="1200">
              <a:ea typeface="Calibri"/>
              <a:cs typeface="Calibri"/>
            </a:endParaRPr>
          </a:p>
          <a:p>
            <a:pPr>
              <a:lnSpc>
                <a:spcPct val="100000"/>
              </a:lnSpc>
              <a:spcBef>
                <a:spcPts val="400"/>
              </a:spcBef>
            </a:pPr>
            <a:r>
              <a:rPr lang="en-US" sz="1200"/>
              <a:t>Enhance and expand wraparound supports in collaboration with industry and workforce partners</a:t>
            </a:r>
            <a:endParaRPr lang="en-US" sz="1200">
              <a:ea typeface="Calibri"/>
              <a:cs typeface="Calibri"/>
            </a:endParaRPr>
          </a:p>
        </p:txBody>
      </p:sp>
      <p:sp>
        <p:nvSpPr>
          <p:cNvPr id="7" name="Slide Number Placeholder 6">
            <a:extLst>
              <a:ext uri="{FF2B5EF4-FFF2-40B4-BE49-F238E27FC236}">
                <a16:creationId xmlns:a16="http://schemas.microsoft.com/office/drawing/2014/main" id="{6700D56F-6EC4-CD9D-5562-8151A13A2A11}"/>
              </a:ext>
            </a:extLst>
          </p:cNvPr>
          <p:cNvSpPr>
            <a:spLocks noGrp="1"/>
          </p:cNvSpPr>
          <p:nvPr>
            <p:ph type="sldNum" sz="quarter" idx="12"/>
          </p:nvPr>
        </p:nvSpPr>
        <p:spPr>
          <a:xfrm>
            <a:off x="11353800" y="6356350"/>
            <a:ext cx="685800" cy="365125"/>
          </a:xfrm>
        </p:spPr>
        <p:txBody>
          <a:bodyPr/>
          <a:lstStyle/>
          <a:p>
            <a:fld id="{877D4600-8491-4D91-AFCA-12808061D1D5}" type="slidenum">
              <a:rPr lang="en-US" smtClean="0"/>
              <a:pPr/>
              <a:t>17</a:t>
            </a:fld>
            <a:endParaRPr lang="en-US"/>
          </a:p>
        </p:txBody>
      </p:sp>
      <p:sp>
        <p:nvSpPr>
          <p:cNvPr id="4" name="Content Placeholder 4">
            <a:extLst>
              <a:ext uri="{FF2B5EF4-FFF2-40B4-BE49-F238E27FC236}">
                <a16:creationId xmlns:a16="http://schemas.microsoft.com/office/drawing/2014/main" id="{ABDD8BAB-E7B9-1B58-024B-3EE642BAC7EE}"/>
              </a:ext>
            </a:extLst>
          </p:cNvPr>
          <p:cNvSpPr>
            <a:spLocks noGrp="1"/>
          </p:cNvSpPr>
          <p:nvPr/>
        </p:nvSpPr>
        <p:spPr>
          <a:xfrm>
            <a:off x="6189501" y="2009769"/>
            <a:ext cx="4907712" cy="215911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1400" b="1" dirty="0">
                <a:ea typeface="Calibri" panose="020F0502020204030204"/>
                <a:cs typeface="Calibri" panose="020F0502020204030204"/>
              </a:rPr>
              <a:t>Sector Convener &amp; ISP Engagement</a:t>
            </a:r>
          </a:p>
          <a:p>
            <a:pPr>
              <a:spcBef>
                <a:spcPts val="600"/>
              </a:spcBef>
            </a:pPr>
            <a:r>
              <a:rPr lang="en-US" sz="1200" dirty="0"/>
              <a:t>Serve as the lead convener of the manufacturing industry and support engagement of ISPs</a:t>
            </a:r>
            <a:endParaRPr lang="en-US" sz="1200" dirty="0">
              <a:ea typeface="Calibri"/>
              <a:cs typeface="Calibri"/>
            </a:endParaRPr>
          </a:p>
          <a:p>
            <a:pPr>
              <a:spcBef>
                <a:spcPts val="600"/>
              </a:spcBef>
            </a:pPr>
            <a:r>
              <a:rPr lang="en-US" sz="1200" dirty="0"/>
              <a:t>Help guide employer engagement strategy with partners</a:t>
            </a:r>
            <a:endParaRPr lang="en-US" sz="1200" dirty="0">
              <a:ea typeface="Calibri"/>
              <a:cs typeface="Calibri"/>
            </a:endParaRPr>
          </a:p>
          <a:p>
            <a:pPr>
              <a:spcBef>
                <a:spcPts val="600"/>
              </a:spcBef>
            </a:pPr>
            <a:r>
              <a:rPr lang="en-US" sz="1200" dirty="0"/>
              <a:t>Inform statewide alignment to the Ohio Manufacturing Competency Model </a:t>
            </a:r>
            <a:endParaRPr lang="en-US" sz="1200" dirty="0">
              <a:ea typeface="Calibri"/>
              <a:cs typeface="Calibri"/>
            </a:endParaRPr>
          </a:p>
          <a:p>
            <a:pPr>
              <a:spcBef>
                <a:spcPts val="600"/>
              </a:spcBef>
            </a:pPr>
            <a:r>
              <a:rPr lang="en-US" sz="1200" dirty="0"/>
              <a:t>Provide technical assistance to educators and ISPs</a:t>
            </a:r>
            <a:endParaRPr lang="en-US" sz="1200" dirty="0">
              <a:ea typeface="Calibri"/>
              <a:cs typeface="Calibri"/>
            </a:endParaRPr>
          </a:p>
          <a:p>
            <a:pPr>
              <a:spcBef>
                <a:spcPts val="600"/>
              </a:spcBef>
            </a:pPr>
            <a:r>
              <a:rPr lang="en-US" sz="1200" dirty="0"/>
              <a:t>Support program enhancement design and job placement activities via industry engagement efforts to identify participant opportunity</a:t>
            </a:r>
            <a:endParaRPr lang="en-US" sz="1200" dirty="0">
              <a:ea typeface="Calibri"/>
              <a:cs typeface="Calibri"/>
            </a:endParaRPr>
          </a:p>
          <a:p>
            <a:pPr>
              <a:spcBef>
                <a:spcPts val="600"/>
              </a:spcBef>
            </a:pPr>
            <a:r>
              <a:rPr lang="en-US" sz="1200" dirty="0"/>
              <a:t>Advise on incumbent worker recruitment to earn-and-learn programs</a:t>
            </a:r>
            <a:endParaRPr lang="en-US" sz="1200" dirty="0">
              <a:ea typeface="Calibri"/>
              <a:cs typeface="Calibri"/>
            </a:endParaRPr>
          </a:p>
        </p:txBody>
      </p:sp>
      <p:sp>
        <p:nvSpPr>
          <p:cNvPr id="8" name="Content Placeholder 4">
            <a:extLst>
              <a:ext uri="{FF2B5EF4-FFF2-40B4-BE49-F238E27FC236}">
                <a16:creationId xmlns:a16="http://schemas.microsoft.com/office/drawing/2014/main" id="{A9EB3D5D-7BEC-0833-FED2-FA30090649BB}"/>
              </a:ext>
            </a:extLst>
          </p:cNvPr>
          <p:cNvSpPr>
            <a:spLocks noGrp="1"/>
          </p:cNvSpPr>
          <p:nvPr/>
        </p:nvSpPr>
        <p:spPr>
          <a:xfrm>
            <a:off x="484129" y="4581474"/>
            <a:ext cx="5652552" cy="14623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spcBef>
                <a:spcPts val="600"/>
              </a:spcBef>
              <a:buNone/>
            </a:pPr>
            <a:r>
              <a:rPr lang="en-US" sz="1500" b="1">
                <a:ea typeface="Calibri"/>
                <a:cs typeface="Calibri"/>
              </a:rPr>
              <a:t>Industry Sector Partners</a:t>
            </a:r>
          </a:p>
          <a:p>
            <a:pPr>
              <a:lnSpc>
                <a:spcPct val="80000"/>
              </a:lnSpc>
              <a:spcBef>
                <a:spcPts val="600"/>
              </a:spcBef>
            </a:pPr>
            <a:r>
              <a:rPr lang="en-US" sz="1200"/>
              <a:t>Convene industry employers and educational / workforce partners to inform on in-demand talent needs and interest in partnering</a:t>
            </a:r>
            <a:endParaRPr lang="en-US">
              <a:ea typeface="Calibri"/>
              <a:cs typeface="Calibri"/>
            </a:endParaRPr>
          </a:p>
          <a:p>
            <a:pPr>
              <a:lnSpc>
                <a:spcPct val="80000"/>
              </a:lnSpc>
              <a:spcBef>
                <a:spcPts val="600"/>
              </a:spcBef>
            </a:pPr>
            <a:r>
              <a:rPr lang="en-US" sz="1200"/>
              <a:t>Support expansion of earn-and-learn opportunities for participants</a:t>
            </a:r>
            <a:endParaRPr lang="en-US" sz="1200">
              <a:ea typeface="Calibri"/>
              <a:cs typeface="Calibri"/>
            </a:endParaRPr>
          </a:p>
          <a:p>
            <a:pPr>
              <a:lnSpc>
                <a:spcPct val="80000"/>
              </a:lnSpc>
              <a:spcBef>
                <a:spcPts val="600"/>
              </a:spcBef>
            </a:pPr>
            <a:r>
              <a:rPr lang="en-US" sz="1200"/>
              <a:t>Inform and support industry engagement that opens employment opportunity for participants</a:t>
            </a:r>
            <a:endParaRPr lang="en-US" sz="1200">
              <a:ea typeface="Calibri"/>
              <a:cs typeface="Calibri"/>
            </a:endParaRPr>
          </a:p>
          <a:p>
            <a:pPr>
              <a:lnSpc>
                <a:spcPct val="80000"/>
              </a:lnSpc>
              <a:spcBef>
                <a:spcPts val="600"/>
              </a:spcBef>
            </a:pPr>
            <a:r>
              <a:rPr lang="en-US" sz="1200"/>
              <a:t>Inform academic programs and noncredit to credit pathways</a:t>
            </a:r>
            <a:endParaRPr lang="en-US" sz="1200">
              <a:ea typeface="Calibri"/>
              <a:cs typeface="Calibri"/>
            </a:endParaRPr>
          </a:p>
          <a:p>
            <a:pPr>
              <a:lnSpc>
                <a:spcPct val="80000"/>
              </a:lnSpc>
              <a:spcBef>
                <a:spcPts val="600"/>
              </a:spcBef>
            </a:pPr>
            <a:r>
              <a:rPr lang="en-US" sz="1200"/>
              <a:t>Gather feedback from employers on program outcomes</a:t>
            </a:r>
            <a:endParaRPr lang="en-US" sz="1200">
              <a:ea typeface="Calibri"/>
              <a:cs typeface="Calibri"/>
            </a:endParaRPr>
          </a:p>
        </p:txBody>
      </p:sp>
      <p:grpSp>
        <p:nvGrpSpPr>
          <p:cNvPr id="25" name="Group 24">
            <a:extLst>
              <a:ext uri="{FF2B5EF4-FFF2-40B4-BE49-F238E27FC236}">
                <a16:creationId xmlns:a16="http://schemas.microsoft.com/office/drawing/2014/main" id="{5DF7F81F-8ECD-5437-3616-9057EECA94AD}"/>
              </a:ext>
            </a:extLst>
          </p:cNvPr>
          <p:cNvGrpSpPr/>
          <p:nvPr/>
        </p:nvGrpSpPr>
        <p:grpSpPr>
          <a:xfrm>
            <a:off x="670413" y="1759886"/>
            <a:ext cx="4325327" cy="540239"/>
            <a:chOff x="702163" y="1781053"/>
            <a:chExt cx="4325327" cy="540239"/>
          </a:xfrm>
        </p:grpSpPr>
        <p:pic>
          <p:nvPicPr>
            <p:cNvPr id="11" name="Picture 10" descr="Lorain County Community College">
              <a:extLst>
                <a:ext uri="{FF2B5EF4-FFF2-40B4-BE49-F238E27FC236}">
                  <a16:creationId xmlns:a16="http://schemas.microsoft.com/office/drawing/2014/main" id="{770ABC03-8C35-43FD-2103-C29E13670562}"/>
                </a:ext>
              </a:extLst>
            </p:cNvPr>
            <p:cNvPicPr>
              <a:picLocks noChangeAspect="1"/>
            </p:cNvPicPr>
            <p:nvPr/>
          </p:nvPicPr>
          <p:blipFill>
            <a:blip r:embed="rId3"/>
            <a:stretch>
              <a:fillRect/>
            </a:stretch>
          </p:blipFill>
          <p:spPr>
            <a:xfrm>
              <a:off x="1351817" y="1898284"/>
              <a:ext cx="1175239" cy="312860"/>
            </a:xfrm>
            <a:prstGeom prst="rect">
              <a:avLst/>
            </a:prstGeom>
          </p:spPr>
        </p:pic>
        <p:pic>
          <p:nvPicPr>
            <p:cNvPr id="12" name="Picture 11" descr="North Central State College">
              <a:extLst>
                <a:ext uri="{FF2B5EF4-FFF2-40B4-BE49-F238E27FC236}">
                  <a16:creationId xmlns:a16="http://schemas.microsoft.com/office/drawing/2014/main" id="{54A6BA4F-2FE2-09F7-9490-554491C9322A}"/>
                </a:ext>
              </a:extLst>
            </p:cNvPr>
            <p:cNvPicPr>
              <a:picLocks noChangeAspect="1"/>
            </p:cNvPicPr>
            <p:nvPr/>
          </p:nvPicPr>
          <p:blipFill>
            <a:blip r:embed="rId4"/>
            <a:stretch>
              <a:fillRect/>
            </a:stretch>
          </p:blipFill>
          <p:spPr>
            <a:xfrm>
              <a:off x="3305662" y="1903168"/>
              <a:ext cx="1137383" cy="303335"/>
            </a:xfrm>
            <a:prstGeom prst="rect">
              <a:avLst/>
            </a:prstGeom>
          </p:spPr>
        </p:pic>
        <p:pic>
          <p:nvPicPr>
            <p:cNvPr id="13" name="Picture 12" descr="Owens Community College">
              <a:extLst>
                <a:ext uri="{FF2B5EF4-FFF2-40B4-BE49-F238E27FC236}">
                  <a16:creationId xmlns:a16="http://schemas.microsoft.com/office/drawing/2014/main" id="{820E7742-0521-B23A-386A-6A403A0B7BB6}"/>
                </a:ext>
              </a:extLst>
            </p:cNvPr>
            <p:cNvPicPr>
              <a:picLocks noChangeAspect="1"/>
            </p:cNvPicPr>
            <p:nvPr/>
          </p:nvPicPr>
          <p:blipFill>
            <a:blip r:embed="rId5"/>
            <a:stretch>
              <a:fillRect/>
            </a:stretch>
          </p:blipFill>
          <p:spPr>
            <a:xfrm>
              <a:off x="702163" y="1903168"/>
              <a:ext cx="502383" cy="303335"/>
            </a:xfrm>
            <a:prstGeom prst="rect">
              <a:avLst/>
            </a:prstGeom>
          </p:spPr>
        </p:pic>
        <p:pic>
          <p:nvPicPr>
            <p:cNvPr id="14" name="Picture 13" descr="Terra State Community College">
              <a:extLst>
                <a:ext uri="{FF2B5EF4-FFF2-40B4-BE49-F238E27FC236}">
                  <a16:creationId xmlns:a16="http://schemas.microsoft.com/office/drawing/2014/main" id="{D2B98C60-9B75-3D7F-3C2E-A1D0DE711322}"/>
                </a:ext>
              </a:extLst>
            </p:cNvPr>
            <p:cNvPicPr>
              <a:picLocks noChangeAspect="1"/>
            </p:cNvPicPr>
            <p:nvPr/>
          </p:nvPicPr>
          <p:blipFill>
            <a:blip r:embed="rId6"/>
            <a:stretch>
              <a:fillRect/>
            </a:stretch>
          </p:blipFill>
          <p:spPr>
            <a:xfrm>
              <a:off x="2685317" y="1781053"/>
              <a:ext cx="445477" cy="540239"/>
            </a:xfrm>
            <a:prstGeom prst="rect">
              <a:avLst/>
            </a:prstGeom>
          </p:spPr>
        </p:pic>
        <p:pic>
          <p:nvPicPr>
            <p:cNvPr id="15" name="Picture 14" descr="Cuyahoga County Community College (Tri-C)">
              <a:extLst>
                <a:ext uri="{FF2B5EF4-FFF2-40B4-BE49-F238E27FC236}">
                  <a16:creationId xmlns:a16="http://schemas.microsoft.com/office/drawing/2014/main" id="{21AB1483-D47D-CE0B-E1B5-8630F5EEB913}"/>
                </a:ext>
              </a:extLst>
            </p:cNvPr>
            <p:cNvPicPr>
              <a:picLocks noChangeAspect="1"/>
            </p:cNvPicPr>
            <p:nvPr/>
          </p:nvPicPr>
          <p:blipFill>
            <a:blip r:embed="rId7"/>
            <a:stretch>
              <a:fillRect/>
            </a:stretch>
          </p:blipFill>
          <p:spPr>
            <a:xfrm>
              <a:off x="4553682" y="1781053"/>
              <a:ext cx="473808" cy="540239"/>
            </a:xfrm>
            <a:prstGeom prst="rect">
              <a:avLst/>
            </a:prstGeom>
          </p:spPr>
        </p:pic>
      </p:grpSp>
      <p:grpSp>
        <p:nvGrpSpPr>
          <p:cNvPr id="26" name="Group 25">
            <a:extLst>
              <a:ext uri="{FF2B5EF4-FFF2-40B4-BE49-F238E27FC236}">
                <a16:creationId xmlns:a16="http://schemas.microsoft.com/office/drawing/2014/main" id="{90F2DAD3-3DAA-5B04-9EB7-5ACF2C36ECDB}"/>
              </a:ext>
            </a:extLst>
          </p:cNvPr>
          <p:cNvGrpSpPr/>
          <p:nvPr/>
        </p:nvGrpSpPr>
        <p:grpSpPr>
          <a:xfrm>
            <a:off x="10826420" y="2631730"/>
            <a:ext cx="1253506" cy="851831"/>
            <a:chOff x="10826420" y="2674063"/>
            <a:chExt cx="1253506" cy="851831"/>
          </a:xfrm>
        </p:grpSpPr>
        <p:pic>
          <p:nvPicPr>
            <p:cNvPr id="16" name="Picture 15" descr="Ohio Manufacturers' Association">
              <a:extLst>
                <a:ext uri="{FF2B5EF4-FFF2-40B4-BE49-F238E27FC236}">
                  <a16:creationId xmlns:a16="http://schemas.microsoft.com/office/drawing/2014/main" id="{FFA44B1A-A9C3-542C-F5A3-88F36A2FBF92}"/>
                </a:ext>
              </a:extLst>
            </p:cNvPr>
            <p:cNvPicPr>
              <a:picLocks noChangeAspect="1"/>
            </p:cNvPicPr>
            <p:nvPr/>
          </p:nvPicPr>
          <p:blipFill>
            <a:blip r:embed="rId8"/>
            <a:stretch>
              <a:fillRect/>
            </a:stretch>
          </p:blipFill>
          <p:spPr>
            <a:xfrm>
              <a:off x="10948839" y="2674063"/>
              <a:ext cx="1060530" cy="386369"/>
            </a:xfrm>
            <a:prstGeom prst="rect">
              <a:avLst/>
            </a:prstGeom>
          </p:spPr>
        </p:pic>
        <p:pic>
          <p:nvPicPr>
            <p:cNvPr id="17" name="Picture 16" descr="MAGNET">
              <a:extLst>
                <a:ext uri="{FF2B5EF4-FFF2-40B4-BE49-F238E27FC236}">
                  <a16:creationId xmlns:a16="http://schemas.microsoft.com/office/drawing/2014/main" id="{50FA1E7C-B480-6AB8-C542-EE1FC257EA25}"/>
                </a:ext>
              </a:extLst>
            </p:cNvPr>
            <p:cNvPicPr>
              <a:picLocks noChangeAspect="1"/>
            </p:cNvPicPr>
            <p:nvPr/>
          </p:nvPicPr>
          <p:blipFill>
            <a:blip r:embed="rId9"/>
            <a:stretch>
              <a:fillRect/>
            </a:stretch>
          </p:blipFill>
          <p:spPr>
            <a:xfrm>
              <a:off x="10826420" y="3246705"/>
              <a:ext cx="1253506" cy="279189"/>
            </a:xfrm>
            <a:prstGeom prst="rect">
              <a:avLst/>
            </a:prstGeom>
          </p:spPr>
        </p:pic>
      </p:grpSp>
      <p:grpSp>
        <p:nvGrpSpPr>
          <p:cNvPr id="24" name="Group 23">
            <a:extLst>
              <a:ext uri="{FF2B5EF4-FFF2-40B4-BE49-F238E27FC236}">
                <a16:creationId xmlns:a16="http://schemas.microsoft.com/office/drawing/2014/main" id="{52EDCCA3-0C9E-3866-54F4-1F03ACF5592B}"/>
              </a:ext>
            </a:extLst>
          </p:cNvPr>
          <p:cNvGrpSpPr/>
          <p:nvPr/>
        </p:nvGrpSpPr>
        <p:grpSpPr>
          <a:xfrm>
            <a:off x="640821" y="4024107"/>
            <a:ext cx="4779680" cy="573233"/>
            <a:chOff x="598487" y="3907690"/>
            <a:chExt cx="4779680" cy="573233"/>
          </a:xfrm>
        </p:grpSpPr>
        <p:pic>
          <p:nvPicPr>
            <p:cNvPr id="18" name="Picture 17" descr="Picture">
              <a:extLst>
                <a:ext uri="{FF2B5EF4-FFF2-40B4-BE49-F238E27FC236}">
                  <a16:creationId xmlns:a16="http://schemas.microsoft.com/office/drawing/2014/main" id="{4C4F189B-AB8A-1608-5D53-7866D8AFFE16}"/>
                </a:ext>
              </a:extLst>
            </p:cNvPr>
            <p:cNvPicPr>
              <a:picLocks noChangeAspect="1"/>
            </p:cNvPicPr>
            <p:nvPr/>
          </p:nvPicPr>
          <p:blipFill>
            <a:blip r:embed="rId10"/>
            <a:stretch>
              <a:fillRect/>
            </a:stretch>
          </p:blipFill>
          <p:spPr>
            <a:xfrm>
              <a:off x="4583192" y="3907690"/>
              <a:ext cx="794975" cy="566619"/>
            </a:xfrm>
            <a:prstGeom prst="rect">
              <a:avLst/>
            </a:prstGeom>
          </p:spPr>
        </p:pic>
        <p:pic>
          <p:nvPicPr>
            <p:cNvPr id="19" name="Picture 18" descr="Lorain County Manufacturing Sector Partnership (LCMSP) - Smart Manufacturing  Cluster of Northeast Ohio">
              <a:extLst>
                <a:ext uri="{FF2B5EF4-FFF2-40B4-BE49-F238E27FC236}">
                  <a16:creationId xmlns:a16="http://schemas.microsoft.com/office/drawing/2014/main" id="{8B115778-0041-CA84-F64D-61C255A7B404}"/>
                </a:ext>
              </a:extLst>
            </p:cNvPr>
            <p:cNvPicPr>
              <a:picLocks noChangeAspect="1"/>
            </p:cNvPicPr>
            <p:nvPr/>
          </p:nvPicPr>
          <p:blipFill>
            <a:blip r:embed="rId11"/>
            <a:srcRect l="5036" t="30238" r="6262" b="33027"/>
            <a:stretch>
              <a:fillRect/>
            </a:stretch>
          </p:blipFill>
          <p:spPr>
            <a:xfrm>
              <a:off x="1743112" y="3907690"/>
              <a:ext cx="1306327" cy="573233"/>
            </a:xfrm>
            <a:prstGeom prst="rect">
              <a:avLst/>
            </a:prstGeom>
          </p:spPr>
        </p:pic>
        <p:pic>
          <p:nvPicPr>
            <p:cNvPr id="20" name="Graphic 19" descr="Great Lakes Community Action Partnership">
              <a:extLst>
                <a:ext uri="{FF2B5EF4-FFF2-40B4-BE49-F238E27FC236}">
                  <a16:creationId xmlns:a16="http://schemas.microsoft.com/office/drawing/2014/main" id="{7351422A-54BD-3A11-FF38-551B0767439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8487" y="4018815"/>
              <a:ext cx="1036109" cy="350309"/>
            </a:xfrm>
            <a:prstGeom prst="rect">
              <a:avLst/>
            </a:prstGeom>
          </p:spPr>
        </p:pic>
        <p:pic>
          <p:nvPicPr>
            <p:cNvPr id="21" name="Picture 20" descr="Driving Growth for Northeast Ohio Manufacturing | Manufacturing Works">
              <a:extLst>
                <a:ext uri="{FF2B5EF4-FFF2-40B4-BE49-F238E27FC236}">
                  <a16:creationId xmlns:a16="http://schemas.microsoft.com/office/drawing/2014/main" id="{54F81720-ACF4-E2A6-3EE6-8AFAE3C8BA0D}"/>
                </a:ext>
              </a:extLst>
            </p:cNvPr>
            <p:cNvPicPr>
              <a:picLocks noChangeAspect="1"/>
            </p:cNvPicPr>
            <p:nvPr/>
          </p:nvPicPr>
          <p:blipFill>
            <a:blip r:embed="rId14"/>
            <a:stretch>
              <a:fillRect/>
            </a:stretch>
          </p:blipFill>
          <p:spPr>
            <a:xfrm>
              <a:off x="3100917" y="4018815"/>
              <a:ext cx="1407584" cy="355601"/>
            </a:xfrm>
            <a:prstGeom prst="rect">
              <a:avLst/>
            </a:prstGeom>
          </p:spPr>
        </p:pic>
      </p:grpSp>
      <p:grpSp>
        <p:nvGrpSpPr>
          <p:cNvPr id="27" name="Group 26">
            <a:extLst>
              <a:ext uri="{FF2B5EF4-FFF2-40B4-BE49-F238E27FC236}">
                <a16:creationId xmlns:a16="http://schemas.microsoft.com/office/drawing/2014/main" id="{84C39169-767B-68F1-D918-F669FA3EDB16}"/>
              </a:ext>
            </a:extLst>
          </p:cNvPr>
          <p:cNvGrpSpPr/>
          <p:nvPr/>
        </p:nvGrpSpPr>
        <p:grpSpPr>
          <a:xfrm>
            <a:off x="10816128" y="5151470"/>
            <a:ext cx="1223472" cy="1146788"/>
            <a:chOff x="7032068" y="4669146"/>
            <a:chExt cx="1223472" cy="1146788"/>
          </a:xfrm>
        </p:grpSpPr>
        <p:pic>
          <p:nvPicPr>
            <p:cNvPr id="22" name="Picture 21" descr="Ohio TechNet">
              <a:extLst>
                <a:ext uri="{FF2B5EF4-FFF2-40B4-BE49-F238E27FC236}">
                  <a16:creationId xmlns:a16="http://schemas.microsoft.com/office/drawing/2014/main" id="{BDA8D898-C8E7-8C3C-2669-707A7F73D1A2}"/>
                </a:ext>
              </a:extLst>
            </p:cNvPr>
            <p:cNvPicPr>
              <a:picLocks noChangeAspect="1"/>
            </p:cNvPicPr>
            <p:nvPr/>
          </p:nvPicPr>
          <p:blipFill>
            <a:blip r:embed="rId15"/>
            <a:stretch>
              <a:fillRect/>
            </a:stretch>
          </p:blipFill>
          <p:spPr>
            <a:xfrm>
              <a:off x="7032068" y="5307140"/>
              <a:ext cx="1223472" cy="508794"/>
            </a:xfrm>
            <a:prstGeom prst="rect">
              <a:avLst/>
            </a:prstGeom>
          </p:spPr>
        </p:pic>
        <p:pic>
          <p:nvPicPr>
            <p:cNvPr id="23" name="Picture 22" descr="OACC (@TheOACC) / X">
              <a:extLst>
                <a:ext uri="{FF2B5EF4-FFF2-40B4-BE49-F238E27FC236}">
                  <a16:creationId xmlns:a16="http://schemas.microsoft.com/office/drawing/2014/main" id="{6626D948-CCB0-5237-5335-615A54F7C89F}"/>
                </a:ext>
              </a:extLst>
            </p:cNvPr>
            <p:cNvPicPr>
              <a:picLocks noChangeAspect="1"/>
            </p:cNvPicPr>
            <p:nvPr/>
          </p:nvPicPr>
          <p:blipFill>
            <a:blip r:embed="rId16"/>
            <a:srcRect t="20430" r="-962" b="16688"/>
            <a:stretch>
              <a:fillRect/>
            </a:stretch>
          </p:blipFill>
          <p:spPr>
            <a:xfrm>
              <a:off x="7164779" y="4669146"/>
              <a:ext cx="958049" cy="530215"/>
            </a:xfrm>
            <a:prstGeom prst="rect">
              <a:avLst/>
            </a:prstGeom>
          </p:spPr>
        </p:pic>
      </p:grpSp>
      <p:sp>
        <p:nvSpPr>
          <p:cNvPr id="9" name="Content Placeholder 4">
            <a:extLst>
              <a:ext uri="{FF2B5EF4-FFF2-40B4-BE49-F238E27FC236}">
                <a16:creationId xmlns:a16="http://schemas.microsoft.com/office/drawing/2014/main" id="{03B504C1-AAE8-1C2B-1187-B7F425269B0C}"/>
              </a:ext>
            </a:extLst>
          </p:cNvPr>
          <p:cNvSpPr>
            <a:spLocks noGrp="1"/>
          </p:cNvSpPr>
          <p:nvPr/>
        </p:nvSpPr>
        <p:spPr>
          <a:xfrm>
            <a:off x="6189501" y="4599149"/>
            <a:ext cx="4795074" cy="19045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500" b="1" dirty="0"/>
              <a:t>Credit Articulation and PLA</a:t>
            </a:r>
            <a:endParaRPr lang="en-US" sz="1500" dirty="0">
              <a:ea typeface="Calibri"/>
              <a:cs typeface="Calibri"/>
            </a:endParaRPr>
          </a:p>
          <a:p>
            <a:pPr>
              <a:lnSpc>
                <a:spcPct val="100000"/>
              </a:lnSpc>
              <a:spcBef>
                <a:spcPts val="600"/>
              </a:spcBef>
            </a:pPr>
            <a:r>
              <a:rPr lang="en-US" sz="1200" dirty="0">
                <a:ea typeface="Calibri"/>
                <a:cs typeface="Calibri"/>
              </a:rPr>
              <a:t>Convene faculty panels</a:t>
            </a:r>
          </a:p>
          <a:p>
            <a:pPr>
              <a:lnSpc>
                <a:spcPct val="100000"/>
              </a:lnSpc>
              <a:spcBef>
                <a:spcPts val="600"/>
              </a:spcBef>
            </a:pPr>
            <a:r>
              <a:rPr lang="en-US" sz="1200" dirty="0"/>
              <a:t>Support curriculum alignment with Ohio Manufacturing Competency Model and alignment with other statewide manufacturing efforts</a:t>
            </a:r>
            <a:endParaRPr lang="en-US" sz="1200" dirty="0">
              <a:ea typeface="Calibri"/>
              <a:cs typeface="Calibri"/>
            </a:endParaRPr>
          </a:p>
          <a:p>
            <a:pPr>
              <a:lnSpc>
                <a:spcPct val="100000"/>
              </a:lnSpc>
              <a:spcBef>
                <a:spcPts val="600"/>
              </a:spcBef>
            </a:pPr>
            <a:r>
              <a:rPr lang="en-US" sz="1200" dirty="0"/>
              <a:t>Articulation and transfer update planning (career technical and engineering tech pathways)</a:t>
            </a:r>
            <a:endParaRPr lang="en-US" sz="1200" dirty="0">
              <a:ea typeface="Calibri"/>
              <a:cs typeface="Calibri"/>
            </a:endParaRPr>
          </a:p>
          <a:p>
            <a:pPr>
              <a:lnSpc>
                <a:spcPct val="100000"/>
              </a:lnSpc>
              <a:spcBef>
                <a:spcPts val="600"/>
              </a:spcBef>
            </a:pPr>
            <a:r>
              <a:rPr lang="en-US" sz="1200" dirty="0"/>
              <a:t>Implementation and enhancement of non-credit to credit articulation</a:t>
            </a:r>
            <a:endParaRPr lang="en-US" sz="1200" dirty="0">
              <a:ea typeface="Calibri" panose="020F0502020204030204"/>
              <a:cs typeface="Calibri" panose="020F0502020204030204"/>
            </a:endParaRPr>
          </a:p>
        </p:txBody>
      </p:sp>
    </p:spTree>
    <p:extLst>
      <p:ext uri="{BB962C8B-B14F-4D97-AF65-F5344CB8AC3E}">
        <p14:creationId xmlns:p14="http://schemas.microsoft.com/office/powerpoint/2010/main" val="2689790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D4A9-C969-3929-97A2-32369E684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35BDEA-C6D6-ED14-E5B5-3EE542C385B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92DD2D21-9E94-DF43-27CA-744B08B4E244}"/>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5D24AA5D-5BD5-00FA-5FAA-3863F70EAEFC}"/>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EA829C7-4409-9356-837D-D1557C67F055}"/>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701EE4DE-DEF1-C068-8DB8-7B61C8AC6835}"/>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86424317-054B-770B-1D15-5E1AC0D67D80}"/>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3D97AB-6D95-33AF-D633-7C0EF05B4ECB}"/>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7C6BB2EE-7425-B48D-4433-912F78B1D5A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017AB1FA-07A9-8F4E-641E-9CCB2DB5225A}"/>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30484035-3D66-1F3F-762D-8925BE98445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178559A5-0F39-655C-A1B7-2E2B4DC5A885}"/>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B59E0A0-E02E-BF27-C44C-59B02574EB9E}"/>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70AAE49-6545-525A-955F-322D29CF2ACB}"/>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E137591A-FED0-C4ED-B92B-FFAD437C14E9}"/>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8B3796A0-5F2E-04BF-91A6-A07297011B8E}"/>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DC2D4043-2ABF-A664-156B-75917639695C}"/>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8403D327-2838-C2A7-C7B6-4707C8DBADE6}"/>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779ECD00-D492-745A-052C-45F9D5EDDEA9}"/>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57294AF6-7577-44AB-0C5E-20F495D9291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06B535B3-BE7E-498E-0105-E18484AC386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6664" y="119043"/>
            <a:ext cx="2723636" cy="727072"/>
          </a:xfrm>
          <a:prstGeom prst="rect">
            <a:avLst/>
          </a:prstGeom>
        </p:spPr>
      </p:pic>
      <p:sp>
        <p:nvSpPr>
          <p:cNvPr id="32" name="TextBox 38">
            <a:extLst>
              <a:ext uri="{FF2B5EF4-FFF2-40B4-BE49-F238E27FC236}">
                <a16:creationId xmlns:a16="http://schemas.microsoft.com/office/drawing/2014/main" id="{DE6D7EC1-B30E-4B5D-8069-1FD85936E3C9}"/>
              </a:ext>
            </a:extLst>
          </p:cNvPr>
          <p:cNvSpPr txBox="1"/>
          <p:nvPr/>
        </p:nvSpPr>
        <p:spPr>
          <a:xfrm>
            <a:off x="415666" y="1786646"/>
            <a:ext cx="3785713" cy="3016210"/>
          </a:xfrm>
          <a:prstGeom prst="rect">
            <a:avLst/>
          </a:prstGeom>
        </p:spPr>
        <p:txBody>
          <a:bodyPr wrap="square" lIns="0" tIns="0" rIns="0" bIns="0" rtlCol="0" anchor="t">
            <a:spAutoFit/>
          </a:bodyPr>
          <a:lstStyle/>
          <a:p>
            <a:r>
              <a:rPr lang="en-US" sz="4400" b="1" dirty="0">
                <a:latin typeface="Aptos"/>
                <a:cs typeface="Arial"/>
              </a:rPr>
              <a:t>Upcoming Presentations </a:t>
            </a:r>
            <a:br>
              <a:rPr lang="en-US" sz="4400" b="1" dirty="0">
                <a:latin typeface="Aptos"/>
                <a:cs typeface="Arial"/>
              </a:rPr>
            </a:br>
            <a:r>
              <a:rPr lang="en-US" sz="4400" b="1" dirty="0">
                <a:latin typeface="Aptos"/>
                <a:cs typeface="Arial"/>
              </a:rPr>
              <a:t>&amp; </a:t>
            </a:r>
            <a:br>
              <a:rPr lang="en-US" sz="4400" b="1" dirty="0">
                <a:latin typeface="Aptos"/>
                <a:cs typeface="Arial"/>
              </a:rPr>
            </a:br>
            <a:r>
              <a:rPr lang="en-US" sz="4400" b="1" dirty="0">
                <a:latin typeface="Aptos"/>
                <a:cs typeface="Arial"/>
              </a:rPr>
              <a:t>Training</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314BE244-CF9F-4303-9058-F16A3ECE1704}"/>
              </a:ext>
            </a:extLst>
          </p:cNvPr>
          <p:cNvSpPr txBox="1"/>
          <p:nvPr/>
        </p:nvSpPr>
        <p:spPr>
          <a:xfrm>
            <a:off x="5444286" y="3892137"/>
            <a:ext cx="5324164" cy="369332"/>
          </a:xfrm>
          <a:prstGeom prst="rect">
            <a:avLst/>
          </a:prstGeom>
          <a:noFill/>
        </p:spPr>
        <p:txBody>
          <a:bodyPr wrap="square" rtlCol="0">
            <a:spAutoFit/>
          </a:bodyPr>
          <a:lstStyle/>
          <a:p>
            <a:r>
              <a:rPr lang="en-US" sz="1800" b="1" u="sng" dirty="0">
                <a:ea typeface="Calibri"/>
                <a:cs typeface="Calibri"/>
              </a:rPr>
              <a:t>OACTE Conference: Ohio TechNet Breakout Session</a:t>
            </a:r>
            <a:endParaRPr lang="en-US" dirty="0"/>
          </a:p>
        </p:txBody>
      </p:sp>
      <p:sp>
        <p:nvSpPr>
          <p:cNvPr id="6" name="TextBox 5">
            <a:extLst>
              <a:ext uri="{FF2B5EF4-FFF2-40B4-BE49-F238E27FC236}">
                <a16:creationId xmlns:a16="http://schemas.microsoft.com/office/drawing/2014/main" id="{6FDC40C0-DF05-499A-B34B-8255D3D2B808}"/>
              </a:ext>
            </a:extLst>
          </p:cNvPr>
          <p:cNvSpPr txBox="1"/>
          <p:nvPr/>
        </p:nvSpPr>
        <p:spPr>
          <a:xfrm>
            <a:off x="5444286" y="4237423"/>
            <a:ext cx="5595055" cy="1785104"/>
          </a:xfrm>
          <a:prstGeom prst="rect">
            <a:avLst/>
          </a:prstGeom>
          <a:noFill/>
        </p:spPr>
        <p:txBody>
          <a:bodyPr wrap="square" rtlCol="0">
            <a:spAutoFit/>
          </a:bodyPr>
          <a:lstStyle/>
          <a:p>
            <a:pPr marL="0" marR="0">
              <a:spcBef>
                <a:spcPts val="0"/>
              </a:spcBef>
              <a:spcAft>
                <a:spcPts val="0"/>
              </a:spcAft>
            </a:pPr>
            <a:r>
              <a:rPr lang="en-US" sz="1100" dirty="0">
                <a:solidFill>
                  <a:srgbClr val="3E3E3E"/>
                </a:solidFill>
                <a:effectLst/>
                <a:latin typeface="Aptos" panose="020B0004020202020204" pitchFamily="34" charset="0"/>
                <a:ea typeface="Calibri" panose="020F0502020204030204" pitchFamily="34" charset="0"/>
              </a:rPr>
              <a:t>Peter Jensen, Program Developer with Ohio TechNet (OTN), Jessica Short, </a:t>
            </a:r>
            <a:r>
              <a:rPr lang="en-US" sz="1100" dirty="0">
                <a:solidFill>
                  <a:srgbClr val="474747"/>
                </a:solidFill>
                <a:effectLst/>
                <a:latin typeface="Aptos" panose="020B0004020202020204" pitchFamily="34" charset="0"/>
                <a:ea typeface="Calibri" panose="020F0502020204030204" pitchFamily="34" charset="0"/>
              </a:rPr>
              <a:t>Chief of Operations </a:t>
            </a:r>
            <a:r>
              <a:rPr lang="en-US" sz="1100" dirty="0">
                <a:solidFill>
                  <a:srgbClr val="3E3E3E"/>
                </a:solidFill>
                <a:effectLst/>
                <a:latin typeface="Aptos" panose="020B0004020202020204" pitchFamily="34" charset="0"/>
                <a:ea typeface="Calibri" panose="020F0502020204030204" pitchFamily="34" charset="0"/>
              </a:rPr>
              <a:t>with DO STEM and Brett Doudican, Curriculum Supervisor at Greene County Career Center will be co-presenting at the upcoming Ohio ACTE Conference, held July 21–23, 2025 in Columbus, Ohio!</a:t>
            </a:r>
            <a:endParaRPr lang="en-US" sz="1100" dirty="0">
              <a:effectLst/>
              <a:latin typeface="Aptos" panose="020B0004020202020204" pitchFamily="34" charset="0"/>
              <a:ea typeface="Calibri" panose="020F0502020204030204" pitchFamily="34" charset="0"/>
            </a:endParaRPr>
          </a:p>
          <a:p>
            <a:pPr marL="0" marR="0">
              <a:spcBef>
                <a:spcPts val="0"/>
              </a:spcBef>
              <a:spcAft>
                <a:spcPts val="0"/>
              </a:spcAft>
            </a:pPr>
            <a:r>
              <a:rPr lang="en-US" sz="1100" dirty="0">
                <a:solidFill>
                  <a:srgbClr val="3E3E3E"/>
                </a:solidFill>
                <a:effectLst/>
                <a:latin typeface="Aptos" panose="020B0004020202020204" pitchFamily="34" charset="0"/>
                <a:ea typeface="Calibri" panose="020F0502020204030204" pitchFamily="34" charset="0"/>
              </a:rPr>
              <a:t> </a:t>
            </a:r>
            <a:endParaRPr lang="en-US" sz="1100" dirty="0">
              <a:effectLst/>
              <a:latin typeface="Aptos" panose="020B0004020202020204" pitchFamily="34" charset="0"/>
              <a:ea typeface="Calibri" panose="020F0502020204030204" pitchFamily="34" charset="0"/>
            </a:endParaRPr>
          </a:p>
          <a:p>
            <a:pPr marL="0" marR="0">
              <a:spcBef>
                <a:spcPts val="0"/>
              </a:spcBef>
              <a:spcAft>
                <a:spcPts val="0"/>
              </a:spcAft>
            </a:pPr>
            <a:r>
              <a:rPr lang="en-US" sz="1100" dirty="0">
                <a:solidFill>
                  <a:srgbClr val="3E3E3E"/>
                </a:solidFill>
                <a:effectLst/>
                <a:latin typeface="Aptos" panose="020B0004020202020204" pitchFamily="34" charset="0"/>
                <a:ea typeface="Calibri" panose="020F0502020204030204" pitchFamily="34" charset="0"/>
              </a:rPr>
              <a:t>Their session, </a:t>
            </a:r>
            <a:r>
              <a:rPr lang="en-US" sz="1100" b="1" dirty="0">
                <a:solidFill>
                  <a:srgbClr val="3E3E3E"/>
                </a:solidFill>
                <a:effectLst/>
                <a:latin typeface="Aptos" panose="020B0004020202020204" pitchFamily="34" charset="0"/>
                <a:ea typeface="Calibri" panose="020F0502020204030204" pitchFamily="34" charset="0"/>
              </a:rPr>
              <a:t>“Work Smarter, Not Harder: Connecting with the Network of Networks to Accelerate Innovation”</a:t>
            </a:r>
            <a:r>
              <a:rPr lang="en-US" sz="1100" dirty="0">
                <a:solidFill>
                  <a:srgbClr val="3E3E3E"/>
                </a:solidFill>
                <a:effectLst/>
                <a:latin typeface="Aptos" panose="020B0004020202020204" pitchFamily="34" charset="0"/>
                <a:ea typeface="Calibri" panose="020F0502020204030204" pitchFamily="34" charset="0"/>
              </a:rPr>
              <a:t> will highlight how cross-sector collaboration is driving workforce innovation and accelerating impact across Ohio.</a:t>
            </a:r>
            <a:endParaRPr lang="en-US" sz="1100" dirty="0">
              <a:effectLst/>
              <a:latin typeface="Aptos" panose="020B0004020202020204" pitchFamily="34" charset="0"/>
              <a:ea typeface="Calibri" panose="020F0502020204030204" pitchFamily="34" charset="0"/>
            </a:endParaRPr>
          </a:p>
          <a:p>
            <a:pPr marL="0" marR="0">
              <a:spcBef>
                <a:spcPts val="0"/>
              </a:spcBef>
              <a:spcAft>
                <a:spcPts val="0"/>
              </a:spcAft>
            </a:pPr>
            <a:r>
              <a:rPr lang="en-US" sz="1100" dirty="0">
                <a:solidFill>
                  <a:srgbClr val="3E3E3E"/>
                </a:solidFill>
                <a:effectLst/>
                <a:latin typeface="Aptos" panose="020B0004020202020204" pitchFamily="34" charset="0"/>
                <a:ea typeface="Calibri" panose="020F0502020204030204" pitchFamily="34" charset="0"/>
              </a:rPr>
              <a:t> </a:t>
            </a:r>
            <a:endParaRPr lang="en-US" sz="1100" dirty="0">
              <a:effectLst/>
              <a:latin typeface="Aptos" panose="020B0004020202020204" pitchFamily="34" charset="0"/>
              <a:ea typeface="Calibri" panose="020F0502020204030204" pitchFamily="34" charset="0"/>
            </a:endParaRPr>
          </a:p>
          <a:p>
            <a:r>
              <a:rPr lang="en-US" sz="1100" dirty="0">
                <a:solidFill>
                  <a:srgbClr val="3E3E3E"/>
                </a:solidFill>
                <a:effectLst/>
                <a:latin typeface="Aptos" panose="020B0004020202020204" pitchFamily="34" charset="0"/>
                <a:ea typeface="Calibri" panose="020F0502020204030204" pitchFamily="34" charset="0"/>
              </a:rPr>
              <a:t>For more information, visit: </a:t>
            </a:r>
            <a:r>
              <a:rPr lang="en-US" sz="1100" b="1" u="none" strike="noStrike" dirty="0">
                <a:solidFill>
                  <a:srgbClr val="2C74FF"/>
                </a:solidFill>
                <a:effectLst/>
                <a:latin typeface="Aptos" panose="020B0004020202020204" pitchFamily="34" charset="0"/>
                <a:ea typeface="Calibri" panose="020F0502020204030204" pitchFamily="34" charset="0"/>
                <a:hlinkClick r:id="rId17"/>
              </a:rPr>
              <a:t>Ohio Association for Career and Technical Education</a:t>
            </a:r>
            <a:endParaRPr lang="en-US" sz="1100" dirty="0">
              <a:latin typeface="Aptos" panose="020B0004020202020204" pitchFamily="34" charset="0"/>
            </a:endParaRPr>
          </a:p>
        </p:txBody>
      </p:sp>
      <p:sp>
        <p:nvSpPr>
          <p:cNvPr id="34" name="TextBox 33">
            <a:extLst>
              <a:ext uri="{FF2B5EF4-FFF2-40B4-BE49-F238E27FC236}">
                <a16:creationId xmlns:a16="http://schemas.microsoft.com/office/drawing/2014/main" id="{45927520-E6B3-4FCB-9D61-58964712F249}"/>
              </a:ext>
            </a:extLst>
          </p:cNvPr>
          <p:cNvSpPr txBox="1"/>
          <p:nvPr/>
        </p:nvSpPr>
        <p:spPr>
          <a:xfrm>
            <a:off x="5417345" y="1177569"/>
            <a:ext cx="6248470" cy="369332"/>
          </a:xfrm>
          <a:prstGeom prst="rect">
            <a:avLst/>
          </a:prstGeom>
          <a:noFill/>
        </p:spPr>
        <p:txBody>
          <a:bodyPr wrap="square" rtlCol="0">
            <a:spAutoFit/>
          </a:bodyPr>
          <a:lstStyle/>
          <a:p>
            <a:r>
              <a:rPr lang="en-US" sz="1800" b="1" u="sng" dirty="0">
                <a:ea typeface="Calibri"/>
                <a:cs typeface="Calibri"/>
              </a:rPr>
              <a:t>OACC Advanced Manufacturing Education Stakeholder Summit</a:t>
            </a:r>
            <a:endParaRPr lang="en-US" dirty="0"/>
          </a:p>
        </p:txBody>
      </p:sp>
      <p:sp>
        <p:nvSpPr>
          <p:cNvPr id="35" name="TextBox 34">
            <a:extLst>
              <a:ext uri="{FF2B5EF4-FFF2-40B4-BE49-F238E27FC236}">
                <a16:creationId xmlns:a16="http://schemas.microsoft.com/office/drawing/2014/main" id="{60FE2326-6355-4493-92FF-0BCD256D78B6}"/>
              </a:ext>
            </a:extLst>
          </p:cNvPr>
          <p:cNvSpPr txBox="1"/>
          <p:nvPr/>
        </p:nvSpPr>
        <p:spPr>
          <a:xfrm>
            <a:off x="5441945" y="1580371"/>
            <a:ext cx="6248470" cy="1954381"/>
          </a:xfrm>
          <a:prstGeom prst="rect">
            <a:avLst/>
          </a:prstGeom>
          <a:noFill/>
        </p:spPr>
        <p:txBody>
          <a:bodyPr wrap="square" rtlCol="0">
            <a:spAutoFit/>
          </a:bodyPr>
          <a:lstStyle/>
          <a:p>
            <a:pPr marL="0" marR="0">
              <a:spcBef>
                <a:spcPts val="0"/>
              </a:spcBef>
              <a:spcAft>
                <a:spcPts val="0"/>
              </a:spcAft>
            </a:pPr>
            <a:r>
              <a:rPr lang="en-US" sz="1100" dirty="0">
                <a:solidFill>
                  <a:srgbClr val="3E3E3E"/>
                </a:solidFill>
                <a:effectLst/>
                <a:latin typeface="Aptos" panose="020B0004020202020204" pitchFamily="34" charset="0"/>
                <a:ea typeface="Calibri" panose="020F0502020204030204" pitchFamily="34" charset="0"/>
              </a:rPr>
              <a:t>July 8</a:t>
            </a:r>
            <a:r>
              <a:rPr lang="en-US" sz="1100" baseline="30000" dirty="0">
                <a:solidFill>
                  <a:srgbClr val="3E3E3E"/>
                </a:solidFill>
                <a:effectLst/>
                <a:latin typeface="Aptos" panose="020B0004020202020204" pitchFamily="34" charset="0"/>
                <a:ea typeface="Calibri" panose="020F0502020204030204" pitchFamily="34" charset="0"/>
              </a:rPr>
              <a:t>th</a:t>
            </a:r>
            <a:r>
              <a:rPr lang="en-US" sz="1100" dirty="0">
                <a:solidFill>
                  <a:srgbClr val="3E3E3E"/>
                </a:solidFill>
                <a:effectLst/>
                <a:latin typeface="Aptos" panose="020B0004020202020204" pitchFamily="34" charset="0"/>
                <a:ea typeface="Calibri" panose="020F0502020204030204" pitchFamily="34" charset="0"/>
              </a:rPr>
              <a:t>, 2025: 10am to 2pm</a:t>
            </a:r>
          </a:p>
          <a:p>
            <a:pPr marL="0" marR="0">
              <a:spcBef>
                <a:spcPts val="0"/>
              </a:spcBef>
              <a:spcAft>
                <a:spcPts val="0"/>
              </a:spcAft>
            </a:pPr>
            <a:r>
              <a:rPr lang="en-US" sz="1100" dirty="0">
                <a:solidFill>
                  <a:srgbClr val="3E3E3E"/>
                </a:solidFill>
                <a:latin typeface="Aptos" panose="020B0004020202020204" pitchFamily="34" charset="0"/>
                <a:ea typeface="Calibri" panose="020F0502020204030204" pitchFamily="34" charset="0"/>
              </a:rPr>
              <a:t>Ohio Chamber of Commerce Building</a:t>
            </a:r>
          </a:p>
          <a:p>
            <a:pPr marL="0" marR="0">
              <a:spcBef>
                <a:spcPts val="0"/>
              </a:spcBef>
              <a:spcAft>
                <a:spcPts val="0"/>
              </a:spcAft>
            </a:pPr>
            <a:endParaRPr lang="en-US" sz="1100" dirty="0">
              <a:solidFill>
                <a:srgbClr val="3E3E3E"/>
              </a:solidFill>
              <a:latin typeface="Aptos" panose="020B0004020202020204" pitchFamily="34" charset="0"/>
              <a:ea typeface="Calibri" panose="020F0502020204030204" pitchFamily="34" charset="0"/>
            </a:endParaRPr>
          </a:p>
          <a:p>
            <a:pPr marL="0" marR="0">
              <a:spcBef>
                <a:spcPts val="0"/>
              </a:spcBef>
              <a:spcAft>
                <a:spcPts val="0"/>
              </a:spcAft>
            </a:pPr>
            <a:r>
              <a:rPr lang="en-US" sz="1100" b="0" i="0" dirty="0">
                <a:solidFill>
                  <a:srgbClr val="3E3E3E"/>
                </a:solidFill>
                <a:effectLst/>
                <a:latin typeface="Aptos" panose="020B0004020202020204" pitchFamily="34" charset="0"/>
                <a:ea typeface="Calibri" panose="020F0502020204030204" pitchFamily="34" charset="0"/>
              </a:rPr>
              <a:t>This initiative—led by the Ohio Association of Community Colleges (OACC) and the Ohio Department of Higher Education (ODHE)—bringing together faculty, industry experts, and education leaders to redevelop two cornerstone courses: Introduction to Manufacturing and Introduction to Semiconductors to align with industry needs.</a:t>
            </a:r>
          </a:p>
          <a:p>
            <a:pPr marL="0" marR="0">
              <a:spcBef>
                <a:spcPts val="0"/>
              </a:spcBef>
              <a:spcAft>
                <a:spcPts val="0"/>
              </a:spcAft>
            </a:pPr>
            <a:br>
              <a:rPr lang="en-US" sz="1100" b="0" i="0" dirty="0">
                <a:solidFill>
                  <a:srgbClr val="3E3E3E"/>
                </a:solidFill>
                <a:effectLst/>
                <a:latin typeface="Aptos" panose="020B0004020202020204" pitchFamily="34" charset="0"/>
                <a:ea typeface="Calibri" panose="020F0502020204030204" pitchFamily="34" charset="0"/>
              </a:rPr>
            </a:br>
            <a:r>
              <a:rPr lang="en-US" sz="1100" b="1" i="0" dirty="0">
                <a:solidFill>
                  <a:srgbClr val="3E3E3E"/>
                </a:solidFill>
                <a:effectLst/>
                <a:latin typeface="Aptos" panose="020B0004020202020204" pitchFamily="34" charset="0"/>
                <a:ea typeface="Calibri" panose="020F0502020204030204" pitchFamily="34" charset="0"/>
              </a:rPr>
              <a:t>Registration Link</a:t>
            </a:r>
            <a:r>
              <a:rPr lang="en-US" sz="1100" b="0" i="0" dirty="0">
                <a:solidFill>
                  <a:srgbClr val="3E3E3E"/>
                </a:solidFill>
                <a:effectLst/>
                <a:latin typeface="Aptos" panose="020B0004020202020204" pitchFamily="34" charset="0"/>
                <a:ea typeface="Calibri" panose="020F0502020204030204" pitchFamily="34" charset="0"/>
              </a:rPr>
              <a:t>: </a:t>
            </a:r>
            <a:r>
              <a:rPr lang="en-US" sz="1100" b="0" i="0" dirty="0">
                <a:solidFill>
                  <a:srgbClr val="3E3E3E"/>
                </a:solidFill>
                <a:effectLst/>
                <a:latin typeface="Aptos" panose="020B0004020202020204" pitchFamily="34" charset="0"/>
                <a:ea typeface="Calibri" panose="020F0502020204030204" pitchFamily="34" charset="0"/>
                <a:hlinkClick r:id="rId18"/>
              </a:rPr>
              <a:t>https://oaccsuccesscenter.regfox.com/enhancing-the-engineering-technology-curriculum-aligning-omi001-introduction-to-manufacturing-and-ose001-introduction-to-semiconductors-with-oma-competencies-for-a-common-certificate-pathway</a:t>
            </a:r>
            <a:r>
              <a:rPr lang="en-US" sz="1100" b="0" i="0" dirty="0">
                <a:solidFill>
                  <a:srgbClr val="3E3E3E"/>
                </a:solidFill>
                <a:effectLst/>
                <a:latin typeface="Aptos" panose="020B0004020202020204" pitchFamily="34" charset="0"/>
                <a:ea typeface="Calibri" panose="020F0502020204030204" pitchFamily="34" charset="0"/>
              </a:rPr>
              <a:t> </a:t>
            </a:r>
            <a:r>
              <a:rPr lang="en-US" sz="1100" dirty="0">
                <a:solidFill>
                  <a:srgbClr val="3E3E3E"/>
                </a:solidFill>
                <a:latin typeface="Aptos" panose="020B0004020202020204" pitchFamily="34" charset="0"/>
                <a:ea typeface="Calibri" panose="020F0502020204030204" pitchFamily="34" charset="0"/>
              </a:rPr>
              <a:t> </a:t>
            </a:r>
            <a:endParaRPr lang="en-US" sz="1100" dirty="0">
              <a:latin typeface="Aptos" panose="020B0004020202020204" pitchFamily="34" charset="0"/>
            </a:endParaRPr>
          </a:p>
        </p:txBody>
      </p:sp>
      <p:cxnSp>
        <p:nvCxnSpPr>
          <p:cNvPr id="36" name="Straight Connector 35">
            <a:extLst>
              <a:ext uri="{FF2B5EF4-FFF2-40B4-BE49-F238E27FC236}">
                <a16:creationId xmlns:a16="http://schemas.microsoft.com/office/drawing/2014/main" id="{E49B893D-5C87-419A-A398-20EFF36DD6B5}"/>
              </a:ext>
            </a:extLst>
          </p:cNvPr>
          <p:cNvCxnSpPr/>
          <p:nvPr/>
        </p:nvCxnSpPr>
        <p:spPr>
          <a:xfrm>
            <a:off x="4938257" y="1455230"/>
            <a:ext cx="0" cy="42594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630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CD4A9-C969-3929-97A2-32369E684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35BDEA-C6D6-ED14-E5B5-3EE542C385B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92DD2D21-9E94-DF43-27CA-744B08B4E244}"/>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5D24AA5D-5BD5-00FA-5FAA-3863F70EAEFC}"/>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EA829C7-4409-9356-837D-D1557C67F055}"/>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701EE4DE-DEF1-C068-8DB8-7B61C8AC6835}"/>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86424317-054B-770B-1D15-5E1AC0D67D80}"/>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3D97AB-6D95-33AF-D633-7C0EF05B4ECB}"/>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7C6BB2EE-7425-B48D-4433-912F78B1D5A1}"/>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017AB1FA-07A9-8F4E-641E-9CCB2DB5225A}"/>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30484035-3D66-1F3F-762D-8925BE98445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178559A5-0F39-655C-A1B7-2E2B4DC5A885}"/>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B59E0A0-E02E-BF27-C44C-59B02574EB9E}"/>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270AAE49-6545-525A-955F-322D29CF2ACB}"/>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E137591A-FED0-C4ED-B92B-FFAD437C14E9}"/>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8B3796A0-5F2E-04BF-91A6-A07297011B8E}"/>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DC2D4043-2ABF-A664-156B-75917639695C}"/>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8403D327-2838-C2A7-C7B6-4707C8DBADE6}"/>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779ECD00-D492-745A-052C-45F9D5EDDEA9}"/>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57294AF6-7577-44AB-0C5E-20F495D9291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06B535B3-BE7E-498E-0105-E18484AC3860}"/>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76664" y="119043"/>
            <a:ext cx="2723636" cy="727072"/>
          </a:xfrm>
          <a:prstGeom prst="rect">
            <a:avLst/>
          </a:prstGeom>
        </p:spPr>
      </p:pic>
      <p:sp>
        <p:nvSpPr>
          <p:cNvPr id="32" name="TextBox 38">
            <a:extLst>
              <a:ext uri="{FF2B5EF4-FFF2-40B4-BE49-F238E27FC236}">
                <a16:creationId xmlns:a16="http://schemas.microsoft.com/office/drawing/2014/main" id="{DE6D7EC1-B30E-4B5D-8069-1FD85936E3C9}"/>
              </a:ext>
            </a:extLst>
          </p:cNvPr>
          <p:cNvSpPr txBox="1"/>
          <p:nvPr/>
        </p:nvSpPr>
        <p:spPr>
          <a:xfrm>
            <a:off x="431460" y="2478444"/>
            <a:ext cx="3785713" cy="1661993"/>
          </a:xfrm>
          <a:prstGeom prst="rect">
            <a:avLst/>
          </a:prstGeom>
        </p:spPr>
        <p:txBody>
          <a:bodyPr wrap="square" lIns="0" tIns="0" rIns="0" bIns="0" rtlCol="0" anchor="t">
            <a:spAutoFit/>
          </a:bodyPr>
          <a:lstStyle/>
          <a:p>
            <a:r>
              <a:rPr lang="en-US" sz="4400" b="1" dirty="0">
                <a:latin typeface="Aptos"/>
                <a:cs typeface="Arial"/>
              </a:rPr>
              <a:t>Open Discussion</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E49B893D-5C87-419A-A398-20EFF36DD6B5}"/>
              </a:ext>
            </a:extLst>
          </p:cNvPr>
          <p:cNvCxnSpPr/>
          <p:nvPr/>
        </p:nvCxnSpPr>
        <p:spPr>
          <a:xfrm>
            <a:off x="4792342" y="1299253"/>
            <a:ext cx="0" cy="4259492"/>
          </a:xfrm>
          <a:prstGeom prst="line">
            <a:avLst/>
          </a:prstGeom>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264453C2-DD58-49D0-B532-CE7985BD61FF}"/>
              </a:ext>
            </a:extLst>
          </p:cNvPr>
          <p:cNvSpPr txBox="1"/>
          <p:nvPr/>
        </p:nvSpPr>
        <p:spPr>
          <a:xfrm>
            <a:off x="5548104" y="1690062"/>
            <a:ext cx="5958097" cy="347787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Arial"/>
                <a:ea typeface="Calibri"/>
                <a:cs typeface="Arial"/>
              </a:rPr>
              <a:t>What is your institution hiring for?</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What new grants and projects has your institution started?</a:t>
            </a:r>
            <a:br>
              <a:rPr lang="en-US" sz="2000" dirty="0">
                <a:latin typeface="Arial"/>
                <a:ea typeface="Calibri"/>
                <a:cs typeface="Arial"/>
              </a:rPr>
            </a:br>
            <a:endParaRPr lang="en-US" sz="2000" dirty="0">
              <a:latin typeface="Arial"/>
              <a:ea typeface="Calibri"/>
              <a:cs typeface="Arial"/>
            </a:endParaRPr>
          </a:p>
          <a:p>
            <a:pPr marL="342900" indent="-342900">
              <a:buFont typeface="Arial" panose="020B0604020202020204" pitchFamily="34" charset="0"/>
              <a:buChar char="•"/>
            </a:pPr>
            <a:r>
              <a:rPr lang="en-US" sz="2000" dirty="0">
                <a:latin typeface="Arial"/>
                <a:ea typeface="Calibri"/>
                <a:cs typeface="Arial"/>
              </a:rPr>
              <a:t>Share your institution's best practices, current needs, and/or ideas for collaboration</a:t>
            </a:r>
            <a:br>
              <a:rPr lang="en-US" sz="2000" dirty="0">
                <a:latin typeface="Arial"/>
                <a:ea typeface="Calibri"/>
                <a:cs typeface="Arial"/>
              </a:rPr>
            </a:br>
            <a:endParaRPr lang="en-US" sz="2000" dirty="0">
              <a:ea typeface="Calibri" panose="020F0502020204030204"/>
              <a:cs typeface="Calibri" panose="020F0502020204030204"/>
            </a:endParaRPr>
          </a:p>
          <a:p>
            <a:pPr marL="342900" indent="-342900">
              <a:buFont typeface="Arial" panose="020B0604020202020204" pitchFamily="34" charset="0"/>
              <a:buChar char="•"/>
            </a:pPr>
            <a:r>
              <a:rPr lang="en-US" sz="2000" dirty="0">
                <a:latin typeface="Arial"/>
                <a:ea typeface="Calibri"/>
                <a:cs typeface="Arial"/>
              </a:rPr>
              <a:t>Please share any content to be included in OTN's newsletters and/or your interest in presenting at an upcoming OTN Meeting</a:t>
            </a:r>
            <a:endParaRPr lang="en-US" sz="2000" dirty="0">
              <a:ea typeface="Calibri"/>
              <a:cs typeface="Calibri"/>
            </a:endParaRPr>
          </a:p>
        </p:txBody>
      </p:sp>
    </p:spTree>
    <p:extLst>
      <p:ext uri="{BB962C8B-B14F-4D97-AF65-F5344CB8AC3E}">
        <p14:creationId xmlns:p14="http://schemas.microsoft.com/office/powerpoint/2010/main" val="176819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5965066" y="2943709"/>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7" name="Freeform 7"/>
          <p:cNvSpPr/>
          <p:nvPr/>
        </p:nvSpPr>
        <p:spPr>
          <a:xfrm>
            <a:off x="5965066" y="4716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6021371" y="2981507"/>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6021371" y="4752515"/>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6763560" y="1670200"/>
            <a:ext cx="4098815" cy="1077218"/>
          </a:xfrm>
          <a:prstGeom prst="rect">
            <a:avLst/>
          </a:prstGeom>
        </p:spPr>
        <p:txBody>
          <a:bodyPr lIns="0" tIns="0" rIns="0" bIns="0" rtlCol="0" anchor="t">
            <a:spAutoFit/>
          </a:bodyPr>
          <a:lstStyle/>
          <a:p>
            <a:pPr defTabSz="304815">
              <a:defRPr/>
            </a:pPr>
            <a:r>
              <a:rPr lang="en-US" sz="1400">
                <a:solidFill>
                  <a:srgbClr val="242424"/>
                </a:solidFill>
                <a:latin typeface="Public Sans"/>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6763560" y="3294667"/>
            <a:ext cx="4098815" cy="861774"/>
          </a:xfrm>
          <a:prstGeom prst="rect">
            <a:avLst/>
          </a:prstGeom>
        </p:spPr>
        <p:txBody>
          <a:bodyPr lIns="0" tIns="0" rIns="0" bIns="0" rtlCol="0" anchor="t">
            <a:spAutoFit/>
          </a:bodyPr>
          <a:lstStyle/>
          <a:p>
            <a:r>
              <a:rPr lang="en-US" sz="1400">
                <a:solidFill>
                  <a:srgbClr val="242424"/>
                </a:solidFill>
                <a:latin typeface="Public Sans"/>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890539" y="1752773"/>
            <a:ext cx="5029676" cy="253852"/>
          </a:xfrm>
          <a:prstGeom prst="rect">
            <a:avLst/>
          </a:prstGeom>
        </p:spPr>
        <p:txBody>
          <a:bodyPr wrap="square" lIns="0" tIns="0" rIns="0" bIns="0" rtlCol="0" anchor="t">
            <a:spAutoFit/>
          </a:bodyPr>
          <a:lstStyle/>
          <a:p>
            <a:pPr>
              <a:lnSpc>
                <a:spcPts val="2147"/>
              </a:lnSpc>
            </a:pPr>
            <a:r>
              <a:rPr lang="en-US" sz="1600" b="1">
                <a:solidFill>
                  <a:srgbClr val="1D1A1B"/>
                </a:solidFill>
                <a:latin typeface="Public Sans"/>
                <a:ea typeface="Public Sans"/>
                <a:cs typeface="Public Sans"/>
                <a:sym typeface="Public Sans"/>
              </a:rPr>
              <a:t>Partners in Training Ohio’s Manufacturing Workforce</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6763559" y="296673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6763560" y="4919134"/>
            <a:ext cx="4098815" cy="1077218"/>
          </a:xfrm>
          <a:prstGeom prst="rect">
            <a:avLst/>
          </a:prstGeom>
        </p:spPr>
        <p:txBody>
          <a:bodyPr lIns="0" tIns="0" rIns="0" bIns="0" rtlCol="0" anchor="t">
            <a:spAutoFit/>
          </a:bodyPr>
          <a:lstStyle/>
          <a:p>
            <a:r>
              <a:rPr lang="en-US" sz="1400">
                <a:latin typeface="Public Sans" panose="020B060402020202020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1000">
              <a:latin typeface="Public Sans" panose="020B0604020202020204" charset="0"/>
              <a:cs typeface="Arial" panose="020B0604020202020204" pitchFamily="34" charset="0"/>
              <a:sym typeface="Wingdings" panose="05000000000000000000" pitchFamily="2" charset="2"/>
            </a:endParaRPr>
          </a:p>
        </p:txBody>
      </p:sp>
      <p:sp>
        <p:nvSpPr>
          <p:cNvPr id="39" name="TextBox 39"/>
          <p:cNvSpPr txBox="1"/>
          <p:nvPr/>
        </p:nvSpPr>
        <p:spPr>
          <a:xfrm>
            <a:off x="6763559" y="464051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9">
            <a:clrChange>
              <a:clrFrom>
                <a:srgbClr val="353535"/>
              </a:clrFrom>
              <a:clrTo>
                <a:srgbClr val="353535">
                  <a:alpha val="0"/>
                </a:srgbClr>
              </a:clrTo>
            </a:clrChange>
          </a:blip>
          <a:stretch>
            <a:fillRect/>
          </a:stretch>
        </p:blipFill>
        <p:spPr>
          <a:xfrm>
            <a:off x="743472" y="2389910"/>
            <a:ext cx="3553697" cy="3344231"/>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968580" y="4230745"/>
            <a:ext cx="2150553" cy="1384995"/>
          </a:xfrm>
          <a:prstGeom prst="rect">
            <a:avLst/>
          </a:prstGeom>
          <a:noFill/>
        </p:spPr>
        <p:txBody>
          <a:bodyPr wrap="square" rtlCol="0">
            <a:spAutoFit/>
          </a:bodyPr>
          <a:lstStyle/>
          <a:p>
            <a:r>
              <a:rPr lang="en-US" sz="1200" b="1">
                <a:latin typeface="Public Sans" panose="020B0604020202020204" charset="0"/>
              </a:rPr>
              <a:t>OTN Members:</a:t>
            </a:r>
          </a:p>
          <a:p>
            <a:endParaRPr lang="en-US" sz="1200">
              <a:latin typeface="Public Sans" panose="020B0604020202020204" charset="0"/>
            </a:endParaRPr>
          </a:p>
          <a:p>
            <a:r>
              <a:rPr lang="en-US" sz="1200">
                <a:latin typeface="Public Sans" panose="020B0604020202020204" charset="0"/>
              </a:rPr>
              <a:t>     Community College</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Technical Center</a:t>
            </a:r>
            <a:br>
              <a:rPr lang="en-US" sz="1200">
                <a:latin typeface="Public Sans" panose="020B0604020202020204" charset="0"/>
              </a:rPr>
            </a:br>
            <a:br>
              <a:rPr lang="en-US" sz="1200">
                <a:latin typeface="Public Sans" panose="020B0604020202020204" charset="0"/>
              </a:rPr>
            </a:br>
            <a:r>
              <a:rPr lang="en-US" sz="1200">
                <a:latin typeface="Public Sans" panose="020B060402020202020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4019465" y="4643317"/>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DC2FC20D-AE07-4D49-BBCA-B0E2DFAF9A5D}"/>
              </a:ext>
            </a:extLst>
          </p:cNvPr>
          <p:cNvSpPr/>
          <p:nvPr/>
        </p:nvSpPr>
        <p:spPr>
          <a:xfrm>
            <a:off x="4014547" y="5030089"/>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4019465" y="5374447"/>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4129" y="1004853"/>
            <a:ext cx="2723636" cy="727072"/>
          </a:xfrm>
          <a:prstGeom prst="rect">
            <a:avLst/>
          </a:prstGeom>
        </p:spPr>
      </p:pic>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6268553" y="2886100"/>
            <a:ext cx="4893539" cy="1077218"/>
          </a:xfrm>
          <a:prstGeom prst="rect">
            <a:avLst/>
          </a:prstGeom>
          <a:noFill/>
        </p:spPr>
        <p:txBody>
          <a:bodyPr wrap="square" lIns="91440" tIns="45720" rIns="91440" bIns="45720" rtlCol="0" anchor="t">
            <a:spAutoFit/>
          </a:bodyPr>
          <a:lstStyle/>
          <a:p>
            <a:pPr algn="ctr"/>
            <a:r>
              <a:rPr lang="en-US" sz="3600" b="1" dirty="0">
                <a:latin typeface="Aptos"/>
              </a:rPr>
              <a:t>July OTN Meeting</a:t>
            </a:r>
            <a:br>
              <a:rPr lang="en-US" sz="3600" b="1" dirty="0">
                <a:latin typeface="Aptos" panose="020B0004020202020204" pitchFamily="34" charset="0"/>
              </a:rPr>
            </a:br>
            <a:r>
              <a:rPr lang="en-US" sz="2800" b="1" dirty="0">
                <a:latin typeface="Aptos"/>
              </a:rPr>
              <a:t>July 15, 2025 at 8:30am</a:t>
            </a:r>
            <a:endParaRPr lang="en-US" sz="3600" dirty="0">
              <a:latin typeface="Aptos"/>
            </a:endParaRPr>
          </a:p>
        </p:txBody>
      </p:sp>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6">
            <a:clrChange>
              <a:clrFrom>
                <a:srgbClr val="FFFFFF"/>
              </a:clrFrom>
              <a:clrTo>
                <a:srgbClr val="FFFFFF">
                  <a:alpha val="0"/>
                </a:srgbClr>
              </a:clrTo>
            </a:clrChange>
          </a:blip>
          <a:srcRect r="70860"/>
          <a:stretch/>
        </p:blipFill>
        <p:spPr>
          <a:xfrm>
            <a:off x="7540276" y="4067616"/>
            <a:ext cx="2350091" cy="1261860"/>
          </a:xfrm>
          <a:prstGeom prst="rect">
            <a:avLst/>
          </a:prstGeom>
          <a:ln>
            <a:noFill/>
          </a:ln>
        </p:spPr>
      </p:pic>
      <p:sp>
        <p:nvSpPr>
          <p:cNvPr id="32" name="TextBox 38">
            <a:extLst>
              <a:ext uri="{FF2B5EF4-FFF2-40B4-BE49-F238E27FC236}">
                <a16:creationId xmlns:a16="http://schemas.microsoft.com/office/drawing/2014/main" id="{60008BCA-B525-4072-ADED-04D92B8F33A3}"/>
              </a:ext>
            </a:extLst>
          </p:cNvPr>
          <p:cNvSpPr txBox="1"/>
          <p:nvPr/>
        </p:nvSpPr>
        <p:spPr>
          <a:xfrm>
            <a:off x="748242" y="3513487"/>
            <a:ext cx="4019280" cy="1908215"/>
          </a:xfrm>
          <a:prstGeom prst="rect">
            <a:avLst/>
          </a:prstGeom>
        </p:spPr>
        <p:txBody>
          <a:bodyPr wrap="square" lIns="0" tIns="0" rIns="0" bIns="0" rtlCol="0" anchor="t">
            <a:spAutoFit/>
          </a:bodyPr>
          <a:lstStyle/>
          <a:p>
            <a:pPr algn="ctr"/>
            <a:r>
              <a:rPr lang="en-US" sz="3600" b="1" dirty="0">
                <a:latin typeface="Aptos"/>
                <a:cs typeface="Arial"/>
              </a:rPr>
              <a:t>FOLLOW </a:t>
            </a:r>
            <a:br>
              <a:rPr lang="en-US" sz="3600" b="1" dirty="0">
                <a:latin typeface="Aptos"/>
                <a:cs typeface="Arial"/>
              </a:rPr>
            </a:br>
            <a:r>
              <a:rPr lang="en-US" sz="3600" b="1" dirty="0">
                <a:latin typeface="Aptos"/>
                <a:cs typeface="Arial"/>
                <a:hlinkClick r:id="rId17"/>
              </a:rPr>
              <a:t>OHIO TECHNET</a:t>
            </a:r>
            <a:br>
              <a:rPr lang="en-US" sz="3600" b="1" dirty="0">
                <a:latin typeface="Aptos"/>
                <a:cs typeface="Arial"/>
              </a:rPr>
            </a:br>
            <a:r>
              <a:rPr lang="en-US" sz="3600" b="1" dirty="0">
                <a:latin typeface="Aptos"/>
                <a:cs typeface="Arial"/>
              </a:rPr>
              <a:t> ON LINKEDIN!</a:t>
            </a:r>
          </a:p>
          <a:p>
            <a:pPr marL="171450" indent="-171450">
              <a:buFont typeface="Arial" panose="020B0604020202020204" pitchFamily="34" charset="0"/>
              <a:buChar char="•"/>
            </a:pPr>
            <a:endParaRPr lang="en-US" sz="1600" dirty="0">
              <a:latin typeface="Aptos" panose="020B0004020202020204" pitchFamily="34" charset="0"/>
              <a:cs typeface="Arial" panose="020B0604020202020204" pitchFamily="34" charset="0"/>
            </a:endParaRPr>
          </a:p>
        </p:txBody>
      </p:sp>
      <p:pic>
        <p:nvPicPr>
          <p:cNvPr id="33" name="Picture 2" descr="LinkedIn">
            <a:extLst>
              <a:ext uri="{FF2B5EF4-FFF2-40B4-BE49-F238E27FC236}">
                <a16:creationId xmlns:a16="http://schemas.microsoft.com/office/drawing/2014/main" id="{0829CDF5-171F-4740-B858-556B2337FE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49553" y="1913834"/>
            <a:ext cx="1416659" cy="1333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889FCF-B418-4996-A3A8-6298AD48D77B}"/>
              </a:ext>
            </a:extLst>
          </p:cNvPr>
          <p:cNvSpPr txBox="1"/>
          <p:nvPr/>
        </p:nvSpPr>
        <p:spPr>
          <a:xfrm>
            <a:off x="6513861" y="1855066"/>
            <a:ext cx="4523361" cy="646331"/>
          </a:xfrm>
          <a:prstGeom prst="rect">
            <a:avLst/>
          </a:prstGeom>
          <a:noFill/>
        </p:spPr>
        <p:txBody>
          <a:bodyPr wrap="square" rtlCol="0">
            <a:spAutoFit/>
          </a:bodyPr>
          <a:lstStyle/>
          <a:p>
            <a:pPr algn="ctr"/>
            <a:r>
              <a:rPr lang="en-US" sz="3600" b="1" dirty="0">
                <a:latin typeface="Aptos" panose="020B0004020202020204" pitchFamily="34" charset="0"/>
              </a:rPr>
              <a:t>NEXT MEETING:</a:t>
            </a:r>
          </a:p>
        </p:txBody>
      </p:sp>
      <p:cxnSp>
        <p:nvCxnSpPr>
          <p:cNvPr id="5" name="Straight Connector 4">
            <a:extLst>
              <a:ext uri="{FF2B5EF4-FFF2-40B4-BE49-F238E27FC236}">
                <a16:creationId xmlns:a16="http://schemas.microsoft.com/office/drawing/2014/main" id="{CB308788-930C-41D9-8C3F-79C57197C54A}"/>
              </a:ext>
            </a:extLst>
          </p:cNvPr>
          <p:cNvCxnSpPr/>
          <p:nvPr/>
        </p:nvCxnSpPr>
        <p:spPr>
          <a:xfrm>
            <a:off x="5778230" y="1338301"/>
            <a:ext cx="0" cy="42594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284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2">
            <a:extLst>
              <a:ext uri="{FF2B5EF4-FFF2-40B4-BE49-F238E27FC236}">
                <a16:creationId xmlns:a16="http://schemas.microsoft.com/office/drawing/2014/main" id="{B06C1182-A4E9-4EC7-9DF8-6D776C6D9BC3}"/>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2" name="TextBox 32"/>
          <p:cNvSpPr txBox="1"/>
          <p:nvPr/>
        </p:nvSpPr>
        <p:spPr>
          <a:xfrm>
            <a:off x="818480" y="1161718"/>
            <a:ext cx="4557413" cy="3539623"/>
          </a:xfrm>
          <a:prstGeom prst="rect">
            <a:avLst/>
          </a:prstGeom>
        </p:spPr>
        <p:txBody>
          <a:bodyPr wrap="square" lIns="0" tIns="0" rIns="0" bIns="0" rtlCol="0" anchor="ctr">
            <a:spAutoFit/>
          </a:bodyPr>
          <a:lstStyle/>
          <a:p>
            <a:pPr algn="l"/>
            <a:r>
              <a:rPr lang="en-US" sz="7667" b="1">
                <a:solidFill>
                  <a:srgbClr val="1D1A1B"/>
                </a:solidFill>
                <a:latin typeface="Public Sans Bold"/>
                <a:ea typeface="Public Sans Bold"/>
                <a:cs typeface="Public Sans Bold"/>
                <a:sym typeface="Public Sans Bold"/>
              </a:rPr>
              <a:t>Strategic Focus </a:t>
            </a:r>
            <a:br>
              <a:rPr lang="en-US" sz="7667" b="1">
                <a:solidFill>
                  <a:srgbClr val="1D1A1B"/>
                </a:solidFill>
                <a:latin typeface="Public Sans Bold"/>
                <a:ea typeface="Public Sans Bold"/>
                <a:cs typeface="Public Sans Bold"/>
                <a:sym typeface="Public Sans Bold"/>
              </a:rPr>
            </a:br>
            <a:r>
              <a:rPr lang="en-US" sz="7667" b="1">
                <a:solidFill>
                  <a:srgbClr val="1D1A1B"/>
                </a:solidFill>
                <a:latin typeface="Public Sans Bold"/>
                <a:ea typeface="Public Sans Bold"/>
                <a:cs typeface="Public Sans Bold"/>
                <a:sym typeface="Public Sans Bold"/>
              </a:rPr>
              <a:t>Areas</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Guided Pathways for Youth</a:t>
            </a:r>
          </a:p>
        </p:txBody>
      </p:sp>
      <p:sp>
        <p:nvSpPr>
          <p:cNvPr id="37" name="TextBox 37"/>
          <p:cNvSpPr txBox="1"/>
          <p:nvPr/>
        </p:nvSpPr>
        <p:spPr>
          <a:xfrm>
            <a:off x="6763559" y="2171694"/>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39" name="TextBox 39"/>
          <p:cNvSpPr txBox="1"/>
          <p:nvPr/>
        </p:nvSpPr>
        <p:spPr>
          <a:xfrm>
            <a:off x="6763559" y="3078026"/>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41" name="TextBox 41"/>
          <p:cNvSpPr txBox="1"/>
          <p:nvPr/>
        </p:nvSpPr>
        <p:spPr>
          <a:xfrm>
            <a:off x="6763560" y="3936766"/>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8" name="TextBox 41">
            <a:extLst>
              <a:ext uri="{FF2B5EF4-FFF2-40B4-BE49-F238E27FC236}">
                <a16:creationId xmlns:a16="http://schemas.microsoft.com/office/drawing/2014/main" id="{1C771949-BD59-44F6-B06E-2B15D3A8B2E6}"/>
              </a:ext>
            </a:extLst>
          </p:cNvPr>
          <p:cNvSpPr txBox="1"/>
          <p:nvPr/>
        </p:nvSpPr>
        <p:spPr>
          <a:xfrm>
            <a:off x="6763560" y="4761540"/>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sp>
        <p:nvSpPr>
          <p:cNvPr id="53" name="Freeform 9">
            <a:extLst>
              <a:ext uri="{FF2B5EF4-FFF2-40B4-BE49-F238E27FC236}">
                <a16:creationId xmlns:a16="http://schemas.microsoft.com/office/drawing/2014/main" id="{4C0A4A29-7156-41E8-B87A-EC9D31518EF0}"/>
              </a:ext>
            </a:extLst>
          </p:cNvPr>
          <p:cNvSpPr/>
          <p:nvPr/>
        </p:nvSpPr>
        <p:spPr>
          <a:xfrm>
            <a:off x="6031531" y="215078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4" name="Freeform 9">
            <a:extLst>
              <a:ext uri="{FF2B5EF4-FFF2-40B4-BE49-F238E27FC236}">
                <a16:creationId xmlns:a16="http://schemas.microsoft.com/office/drawing/2014/main" id="{F083C1E7-24BB-4D13-B528-E20FA097614C}"/>
              </a:ext>
            </a:extLst>
          </p:cNvPr>
          <p:cNvSpPr/>
          <p:nvPr/>
        </p:nvSpPr>
        <p:spPr>
          <a:xfrm>
            <a:off x="6026451" y="306727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5" name="Freeform 9">
            <a:extLst>
              <a:ext uri="{FF2B5EF4-FFF2-40B4-BE49-F238E27FC236}">
                <a16:creationId xmlns:a16="http://schemas.microsoft.com/office/drawing/2014/main" id="{810640FC-759E-444F-A4D0-FB54E8016E00}"/>
              </a:ext>
            </a:extLst>
          </p:cNvPr>
          <p:cNvSpPr/>
          <p:nvPr/>
        </p:nvSpPr>
        <p:spPr>
          <a:xfrm>
            <a:off x="6036611" y="3909965"/>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6" name="Freeform 9">
            <a:extLst>
              <a:ext uri="{FF2B5EF4-FFF2-40B4-BE49-F238E27FC236}">
                <a16:creationId xmlns:a16="http://schemas.microsoft.com/office/drawing/2014/main" id="{837002BE-818D-40FD-A450-8FF2AA64F880}"/>
              </a:ext>
            </a:extLst>
          </p:cNvPr>
          <p:cNvSpPr/>
          <p:nvPr/>
        </p:nvSpPr>
        <p:spPr>
          <a:xfrm>
            <a:off x="6031531" y="479090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2" name="TextBox 1">
            <a:extLst>
              <a:ext uri="{FF2B5EF4-FFF2-40B4-BE49-F238E27FC236}">
                <a16:creationId xmlns:a16="http://schemas.microsoft.com/office/drawing/2014/main" id="{448EFE20-8FF1-4FA2-B1B6-5BB7583F9B1C}"/>
              </a:ext>
            </a:extLst>
          </p:cNvPr>
          <p:cNvSpPr txBox="1"/>
          <p:nvPr/>
        </p:nvSpPr>
        <p:spPr>
          <a:xfrm>
            <a:off x="748629" y="4751849"/>
            <a:ext cx="4109260" cy="912814"/>
          </a:xfrm>
          <a:prstGeom prst="rect">
            <a:avLst/>
          </a:prstGeom>
          <a:noFill/>
        </p:spPr>
        <p:txBody>
          <a:bodyPr wrap="square" rtlCol="0">
            <a:spAutoFit/>
          </a:bodyPr>
          <a:lstStyle/>
          <a:p>
            <a:r>
              <a:rPr lang="en-US" sz="1333">
                <a:latin typeface="Public Sans" panose="020B0604020202020204" charset="0"/>
              </a:rPr>
              <a:t>Ohio TechNet’s strategic focus areas provide partners with best practices, models, and technical assistance to address the critical workforce needs in the state</a:t>
            </a:r>
          </a:p>
        </p:txBody>
      </p:sp>
      <p:pic>
        <p:nvPicPr>
          <p:cNvPr id="38" name="Picture 37">
            <a:extLst>
              <a:ext uri="{FF2B5EF4-FFF2-40B4-BE49-F238E27FC236}">
                <a16:creationId xmlns:a16="http://schemas.microsoft.com/office/drawing/2014/main" id="{AFD72FDE-5C51-44FF-9C7F-5ADB3B6CE5EC}"/>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56517" y="5943472"/>
            <a:ext cx="2405750" cy="642213"/>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358270" y="2483570"/>
            <a:ext cx="4816377"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WARM UP</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2292" y="42194"/>
            <a:ext cx="2723636" cy="727072"/>
          </a:xfrm>
          <a:prstGeom prst="rect">
            <a:avLst/>
          </a:prstGeom>
        </p:spPr>
      </p:pic>
      <p:pic>
        <p:nvPicPr>
          <p:cNvPr id="8" name="Picture 7">
            <a:extLst>
              <a:ext uri="{FF2B5EF4-FFF2-40B4-BE49-F238E27FC236}">
                <a16:creationId xmlns:a16="http://schemas.microsoft.com/office/drawing/2014/main" id="{3E5E90F9-C1C5-4984-8DFB-BD7C7D38204F}"/>
              </a:ext>
            </a:extLst>
          </p:cNvPr>
          <p:cNvPicPr>
            <a:picLocks noChangeAspect="1"/>
          </p:cNvPicPr>
          <p:nvPr/>
        </p:nvPicPr>
        <p:blipFill rotWithShape="1">
          <a:blip r:embed="rId19">
            <a:extLst>
              <a:ext uri="{28A0092B-C50C-407E-A947-70E740481C1C}">
                <a14:useLocalDpi xmlns:a14="http://schemas.microsoft.com/office/drawing/2010/main" val="0"/>
              </a:ext>
            </a:extLst>
          </a:blip>
          <a:srcRect l="31938"/>
          <a:stretch/>
        </p:blipFill>
        <p:spPr>
          <a:xfrm rot="5400000">
            <a:off x="9304134" y="389858"/>
            <a:ext cx="2002166" cy="2269307"/>
          </a:xfrm>
          <a:prstGeom prst="rect">
            <a:avLst/>
          </a:prstGeom>
        </p:spPr>
      </p:pic>
      <p:pic>
        <p:nvPicPr>
          <p:cNvPr id="10" name="Picture 9">
            <a:extLst>
              <a:ext uri="{FF2B5EF4-FFF2-40B4-BE49-F238E27FC236}">
                <a16:creationId xmlns:a16="http://schemas.microsoft.com/office/drawing/2014/main" id="{C6660756-9FC9-4100-869D-BBE5E8BE7910}"/>
              </a:ext>
            </a:extLst>
          </p:cNvPr>
          <p:cNvPicPr>
            <a:picLocks noChangeAspect="1"/>
          </p:cNvPicPr>
          <p:nvPr/>
        </p:nvPicPr>
        <p:blipFill rotWithShape="1">
          <a:blip r:embed="rId20">
            <a:extLst>
              <a:ext uri="{28A0092B-C50C-407E-A947-70E740481C1C}">
                <a14:useLocalDpi xmlns:a14="http://schemas.microsoft.com/office/drawing/2010/main" val="0"/>
              </a:ext>
            </a:extLst>
          </a:blip>
          <a:srcRect l="22838" t="22909" r="18408" b="18317"/>
          <a:stretch/>
        </p:blipFill>
        <p:spPr>
          <a:xfrm>
            <a:off x="9170564" y="2583336"/>
            <a:ext cx="2269307" cy="1922129"/>
          </a:xfrm>
          <a:prstGeom prst="rect">
            <a:avLst/>
          </a:prstGeom>
        </p:spPr>
      </p:pic>
      <p:pic>
        <p:nvPicPr>
          <p:cNvPr id="12" name="Picture 11">
            <a:extLst>
              <a:ext uri="{FF2B5EF4-FFF2-40B4-BE49-F238E27FC236}">
                <a16:creationId xmlns:a16="http://schemas.microsoft.com/office/drawing/2014/main" id="{822535A1-3831-46C6-A68E-38B879551ECA}"/>
              </a:ext>
            </a:extLst>
          </p:cNvPr>
          <p:cNvPicPr>
            <a:picLocks noChangeAspect="1"/>
          </p:cNvPicPr>
          <p:nvPr/>
        </p:nvPicPr>
        <p:blipFill rotWithShape="1">
          <a:blip r:embed="rId21">
            <a:extLst>
              <a:ext uri="{28A0092B-C50C-407E-A947-70E740481C1C}">
                <a14:useLocalDpi xmlns:a14="http://schemas.microsoft.com/office/drawing/2010/main" val="0"/>
              </a:ext>
            </a:extLst>
          </a:blip>
          <a:srcRect t="28771"/>
          <a:stretch/>
        </p:blipFill>
        <p:spPr>
          <a:xfrm>
            <a:off x="9170565" y="4589259"/>
            <a:ext cx="2269308" cy="2155196"/>
          </a:xfrm>
          <a:prstGeom prst="rect">
            <a:avLst/>
          </a:prstGeom>
        </p:spPr>
      </p:pic>
      <p:pic>
        <p:nvPicPr>
          <p:cNvPr id="14" name="Picture 13">
            <a:extLst>
              <a:ext uri="{FF2B5EF4-FFF2-40B4-BE49-F238E27FC236}">
                <a16:creationId xmlns:a16="http://schemas.microsoft.com/office/drawing/2014/main" id="{79CB322C-C36D-4DB9-B02C-047C0AEC7637}"/>
              </a:ext>
            </a:extLst>
          </p:cNvPr>
          <p:cNvPicPr>
            <a:picLocks noChangeAspect="1"/>
          </p:cNvPicPr>
          <p:nvPr/>
        </p:nvPicPr>
        <p:blipFill rotWithShape="1">
          <a:blip r:embed="rId22">
            <a:extLst>
              <a:ext uri="{28A0092B-C50C-407E-A947-70E740481C1C}">
                <a14:useLocalDpi xmlns:a14="http://schemas.microsoft.com/office/drawing/2010/main" val="0"/>
              </a:ext>
            </a:extLst>
          </a:blip>
          <a:srcRect b="8542"/>
          <a:stretch/>
        </p:blipFill>
        <p:spPr>
          <a:xfrm>
            <a:off x="6202177" y="560838"/>
            <a:ext cx="2723636" cy="2984086"/>
          </a:xfrm>
          <a:prstGeom prst="rect">
            <a:avLst/>
          </a:prstGeom>
        </p:spPr>
      </p:pic>
      <p:pic>
        <p:nvPicPr>
          <p:cNvPr id="16" name="Picture 15">
            <a:extLst>
              <a:ext uri="{FF2B5EF4-FFF2-40B4-BE49-F238E27FC236}">
                <a16:creationId xmlns:a16="http://schemas.microsoft.com/office/drawing/2014/main" id="{BDF7A4B2-2853-43D2-98C0-6A4EC7C9F4A7}"/>
              </a:ext>
            </a:extLst>
          </p:cNvPr>
          <p:cNvPicPr>
            <a:picLocks noChangeAspect="1"/>
          </p:cNvPicPr>
          <p:nvPr/>
        </p:nvPicPr>
        <p:blipFill rotWithShape="1">
          <a:blip r:embed="rId23">
            <a:extLst>
              <a:ext uri="{28A0092B-C50C-407E-A947-70E740481C1C}">
                <a14:useLocalDpi xmlns:a14="http://schemas.microsoft.com/office/drawing/2010/main" val="0"/>
              </a:ext>
            </a:extLst>
          </a:blip>
          <a:srcRect b="14762"/>
          <a:stretch/>
        </p:blipFill>
        <p:spPr>
          <a:xfrm>
            <a:off x="6207386" y="3660858"/>
            <a:ext cx="2713217" cy="3083597"/>
          </a:xfrm>
          <a:prstGeom prst="rect">
            <a:avLst/>
          </a:prstGeom>
        </p:spPr>
      </p:pic>
    </p:spTree>
    <p:extLst>
      <p:ext uri="{BB962C8B-B14F-4D97-AF65-F5344CB8AC3E}">
        <p14:creationId xmlns:p14="http://schemas.microsoft.com/office/powerpoint/2010/main" val="202602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85761-6888-FFFF-FCDC-E5B8EDC5672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3B01673-DED6-F8F0-68D3-C91AC15E9901}"/>
              </a:ext>
            </a:extLst>
          </p:cNvPr>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grpSp>
        <p:nvGrpSpPr>
          <p:cNvPr id="20" name="Group 20">
            <a:extLst>
              <a:ext uri="{FF2B5EF4-FFF2-40B4-BE49-F238E27FC236}">
                <a16:creationId xmlns:a16="http://schemas.microsoft.com/office/drawing/2014/main" id="{3CEDBB2B-52C6-F5D6-07E5-DBDB36877308}"/>
              </a:ext>
            </a:extLst>
          </p:cNvPr>
          <p:cNvGrpSpPr/>
          <p:nvPr/>
        </p:nvGrpSpPr>
        <p:grpSpPr>
          <a:xfrm rot="-10800000">
            <a:off x="9455565" y="-908395"/>
            <a:ext cx="3413055" cy="1631113"/>
            <a:chOff x="0" y="0"/>
            <a:chExt cx="1177416" cy="562692"/>
          </a:xfrm>
        </p:grpSpPr>
        <p:sp>
          <p:nvSpPr>
            <p:cNvPr id="21" name="Freeform 21">
              <a:extLst>
                <a:ext uri="{FF2B5EF4-FFF2-40B4-BE49-F238E27FC236}">
                  <a16:creationId xmlns:a16="http://schemas.microsoft.com/office/drawing/2014/main" id="{A4EC4309-E72D-8958-07B2-251A4EF2284B}"/>
                </a:ext>
              </a:extLst>
            </p:cNvPr>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a:extLst>
                <a:ext uri="{FF2B5EF4-FFF2-40B4-BE49-F238E27FC236}">
                  <a16:creationId xmlns:a16="http://schemas.microsoft.com/office/drawing/2014/main" id="{B1A1B1C2-EA43-C4E0-72B9-252712754484}"/>
                </a:ext>
              </a:extLst>
            </p:cNvPr>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a:extLst>
              <a:ext uri="{FF2B5EF4-FFF2-40B4-BE49-F238E27FC236}">
                <a16:creationId xmlns:a16="http://schemas.microsoft.com/office/drawing/2014/main" id="{B8B254B5-2C8A-EFDB-0181-3E452311F53E}"/>
              </a:ext>
            </a:extLst>
          </p:cNvPr>
          <p:cNvGrpSpPr/>
          <p:nvPr/>
        </p:nvGrpSpPr>
        <p:grpSpPr>
          <a:xfrm rot="-10800000">
            <a:off x="7688712" y="-416626"/>
            <a:ext cx="3817489" cy="798667"/>
            <a:chOff x="0" y="0"/>
            <a:chExt cx="3054608" cy="639062"/>
          </a:xfrm>
        </p:grpSpPr>
        <p:sp>
          <p:nvSpPr>
            <p:cNvPr id="24" name="Freeform 24">
              <a:extLst>
                <a:ext uri="{FF2B5EF4-FFF2-40B4-BE49-F238E27FC236}">
                  <a16:creationId xmlns:a16="http://schemas.microsoft.com/office/drawing/2014/main" id="{EB57F2BD-7198-D995-5C9C-6338FAE81154}"/>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a:extLst>
                <a:ext uri="{FF2B5EF4-FFF2-40B4-BE49-F238E27FC236}">
                  <a16:creationId xmlns:a16="http://schemas.microsoft.com/office/drawing/2014/main" id="{37461721-B9CA-7AC5-F1FD-FE19555A0F64}"/>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a:extLst>
              <a:ext uri="{FF2B5EF4-FFF2-40B4-BE49-F238E27FC236}">
                <a16:creationId xmlns:a16="http://schemas.microsoft.com/office/drawing/2014/main" id="{49906A64-BF53-D45E-A923-DD74DF7833AB}"/>
              </a:ext>
            </a:extLst>
          </p:cNvPr>
          <p:cNvGrpSpPr/>
          <p:nvPr/>
        </p:nvGrpSpPr>
        <p:grpSpPr>
          <a:xfrm>
            <a:off x="-448742" y="6167388"/>
            <a:ext cx="5866087" cy="1631113"/>
            <a:chOff x="0" y="0"/>
            <a:chExt cx="2023648" cy="562692"/>
          </a:xfrm>
        </p:grpSpPr>
        <p:sp>
          <p:nvSpPr>
            <p:cNvPr id="27" name="Freeform 27">
              <a:extLst>
                <a:ext uri="{FF2B5EF4-FFF2-40B4-BE49-F238E27FC236}">
                  <a16:creationId xmlns:a16="http://schemas.microsoft.com/office/drawing/2014/main" id="{11AE8CB7-8C96-8F88-0EE8-69D3680173C4}"/>
                </a:ext>
              </a:extLst>
            </p:cNvPr>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a:extLst>
                <a:ext uri="{FF2B5EF4-FFF2-40B4-BE49-F238E27FC236}">
                  <a16:creationId xmlns:a16="http://schemas.microsoft.com/office/drawing/2014/main" id="{5F852BB6-71EA-DBF0-37AD-07D1D9B7F0C2}"/>
                </a:ext>
              </a:extLst>
            </p:cNvPr>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a:extLst>
              <a:ext uri="{FF2B5EF4-FFF2-40B4-BE49-F238E27FC236}">
                <a16:creationId xmlns:a16="http://schemas.microsoft.com/office/drawing/2014/main" id="{957EA453-BF58-1D0B-0322-D6B6DC5F954A}"/>
              </a:ext>
            </a:extLst>
          </p:cNvPr>
          <p:cNvGrpSpPr/>
          <p:nvPr/>
        </p:nvGrpSpPr>
        <p:grpSpPr>
          <a:xfrm>
            <a:off x="-448742" y="5783400"/>
            <a:ext cx="1782068" cy="767974"/>
            <a:chOff x="0" y="0"/>
            <a:chExt cx="1482931" cy="639062"/>
          </a:xfrm>
        </p:grpSpPr>
        <p:sp>
          <p:nvSpPr>
            <p:cNvPr id="30" name="Freeform 30">
              <a:extLst>
                <a:ext uri="{FF2B5EF4-FFF2-40B4-BE49-F238E27FC236}">
                  <a16:creationId xmlns:a16="http://schemas.microsoft.com/office/drawing/2014/main" id="{33D6D10B-4082-8CC2-E7BE-4737F2958AE6}"/>
                </a:ext>
              </a:extLst>
            </p:cNvPr>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a:extLst>
                <a:ext uri="{FF2B5EF4-FFF2-40B4-BE49-F238E27FC236}">
                  <a16:creationId xmlns:a16="http://schemas.microsoft.com/office/drawing/2014/main" id="{00777670-545D-6664-9098-E9331B5FD726}"/>
                </a:ext>
              </a:extLst>
            </p:cNvPr>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a:extLst>
              <a:ext uri="{FF2B5EF4-FFF2-40B4-BE49-F238E27FC236}">
                <a16:creationId xmlns:a16="http://schemas.microsoft.com/office/drawing/2014/main" id="{F87058E3-8B7E-E968-A348-5F40021475A1}"/>
              </a:ext>
            </a:extLst>
          </p:cNvPr>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a:extLst>
              <a:ext uri="{FF2B5EF4-FFF2-40B4-BE49-F238E27FC236}">
                <a16:creationId xmlns:a16="http://schemas.microsoft.com/office/drawing/2014/main" id="{6FA954A5-157B-83D0-ACEE-7B55AA634475}"/>
              </a:ext>
            </a:extLst>
          </p:cNvPr>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a:extLst>
              <a:ext uri="{FF2B5EF4-FFF2-40B4-BE49-F238E27FC236}">
                <a16:creationId xmlns:a16="http://schemas.microsoft.com/office/drawing/2014/main" id="{E03A887B-46D1-B6C4-F6C5-8304E0CE146A}"/>
              </a:ext>
            </a:extLst>
          </p:cNvPr>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a:extLst>
              <a:ext uri="{FF2B5EF4-FFF2-40B4-BE49-F238E27FC236}">
                <a16:creationId xmlns:a16="http://schemas.microsoft.com/office/drawing/2014/main" id="{21BCAFA5-4421-19E0-BD34-FD8AAA150EC4}"/>
              </a:ext>
            </a:extLst>
          </p:cNvPr>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a:extLst>
              <a:ext uri="{FF2B5EF4-FFF2-40B4-BE49-F238E27FC236}">
                <a16:creationId xmlns:a16="http://schemas.microsoft.com/office/drawing/2014/main" id="{2E6C1273-100E-7C79-E040-0FF1FC720861}"/>
              </a:ext>
            </a:extLst>
          </p:cNvPr>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a:extLst>
              <a:ext uri="{FF2B5EF4-FFF2-40B4-BE49-F238E27FC236}">
                <a16:creationId xmlns:a16="http://schemas.microsoft.com/office/drawing/2014/main" id="{ECB90272-F06F-6FAD-A371-4DD4EAE1FA01}"/>
              </a:ext>
            </a:extLst>
          </p:cNvPr>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D7060FB3-459F-0860-6DE4-B1E1A9ACE329}"/>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37098" y="58900"/>
            <a:ext cx="2723636" cy="727072"/>
          </a:xfrm>
          <a:prstGeom prst="rect">
            <a:avLst/>
          </a:prstGeom>
        </p:spPr>
      </p:pic>
      <p:sp>
        <p:nvSpPr>
          <p:cNvPr id="3" name="TextBox 2">
            <a:extLst>
              <a:ext uri="{FF2B5EF4-FFF2-40B4-BE49-F238E27FC236}">
                <a16:creationId xmlns:a16="http://schemas.microsoft.com/office/drawing/2014/main" id="{0D230F08-BAF3-E419-BC2B-B8421E9C5EB4}"/>
              </a:ext>
            </a:extLst>
          </p:cNvPr>
          <p:cNvSpPr txBox="1"/>
          <p:nvPr/>
        </p:nvSpPr>
        <p:spPr>
          <a:xfrm>
            <a:off x="642285" y="1094599"/>
            <a:ext cx="7654557"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b="1" u="sng" dirty="0">
                <a:latin typeface="Arial"/>
                <a:cs typeface="Arial"/>
              </a:rPr>
              <a:t>Microcredential in Microgrids</a:t>
            </a:r>
            <a:r>
              <a:rPr lang="en-US" sz="1600" b="1" dirty="0">
                <a:latin typeface="Arial"/>
                <a:cs typeface="Arial"/>
              </a:rPr>
              <a:t>, Nancy Pratt of Cleveland State University</a:t>
            </a:r>
            <a:r>
              <a:rPr lang="en-US" sz="1600" dirty="0">
                <a:latin typeface="Arial"/>
                <a:cs typeface="Arial"/>
              </a:rPr>
              <a:t> </a:t>
            </a:r>
            <a:br>
              <a:rPr lang="en-US" sz="2400" dirty="0"/>
            </a:br>
            <a:endParaRPr lang="en-US" sz="1600" b="1" u="sng" dirty="0">
              <a:latin typeface="Arial"/>
              <a:cs typeface="Arial"/>
            </a:endParaRPr>
          </a:p>
          <a:p>
            <a:pPr marL="285750" indent="-285750">
              <a:buFont typeface="Arial"/>
              <a:buChar char="•"/>
            </a:pPr>
            <a:r>
              <a:rPr lang="en-US" sz="1600" b="1" u="sng" dirty="0">
                <a:latin typeface="Arial"/>
                <a:cs typeface="Arial"/>
              </a:rPr>
              <a:t>OTN Updates</a:t>
            </a:r>
            <a:endParaRPr lang="en-US" sz="1600" dirty="0">
              <a:ea typeface="Calibri"/>
              <a:cs typeface="Calibri"/>
            </a:endParaRPr>
          </a:p>
          <a:p>
            <a:pPr marL="742950" lvl="1" indent="-285750">
              <a:buFont typeface="Courier New"/>
              <a:buChar char="o"/>
            </a:pPr>
            <a:r>
              <a:rPr lang="en-US" sz="1600" dirty="0">
                <a:latin typeface="Arial"/>
                <a:cs typeface="Arial"/>
              </a:rPr>
              <a:t>Smart Mfg and Engineering Tech Resources</a:t>
            </a:r>
            <a:endParaRPr lang="en-US" dirty="0"/>
          </a:p>
          <a:p>
            <a:pPr marL="742950" lvl="1" indent="-285750">
              <a:buFont typeface="Courier New"/>
              <a:buChar char="o"/>
            </a:pPr>
            <a:r>
              <a:rPr lang="en-US" sz="1600" dirty="0">
                <a:latin typeface="Arial"/>
                <a:cs typeface="Arial"/>
              </a:rPr>
              <a:t>Guided Pathways for Youth</a:t>
            </a:r>
            <a:endParaRPr lang="en-US" sz="1600" dirty="0">
              <a:ea typeface="Calibri" panose="020F0502020204030204"/>
              <a:cs typeface="Calibri" panose="020F0502020204030204"/>
            </a:endParaRPr>
          </a:p>
          <a:p>
            <a:pPr marL="742950" lvl="1" indent="-285750">
              <a:buFont typeface="Courier New"/>
              <a:buChar char="o"/>
            </a:pPr>
            <a:r>
              <a:rPr lang="en-US" sz="1600" dirty="0">
                <a:latin typeface="Arial"/>
                <a:cs typeface="Arial"/>
              </a:rPr>
              <a:t>Intel SERP Project </a:t>
            </a:r>
            <a:endParaRPr lang="en-US" sz="1600" dirty="0">
              <a:ea typeface="Calibri" panose="020F0502020204030204"/>
              <a:cs typeface="Calibri" panose="020F0502020204030204"/>
            </a:endParaRPr>
          </a:p>
          <a:p>
            <a:pPr marL="742950" lvl="1" indent="-285750">
              <a:buFont typeface="Courier New"/>
              <a:buChar char="o"/>
            </a:pPr>
            <a:r>
              <a:rPr lang="en-US" sz="1600" dirty="0">
                <a:latin typeface="Arial"/>
                <a:cs typeface="Arial"/>
              </a:rPr>
              <a:t>ITAC Internship and Roadmapping Process</a:t>
            </a:r>
          </a:p>
          <a:p>
            <a:pPr marL="742950" lvl="1" indent="-285750">
              <a:buFont typeface="Courier New"/>
              <a:buChar char="o"/>
            </a:pPr>
            <a:r>
              <a:rPr lang="en-US" sz="1600" dirty="0">
                <a:latin typeface="Arial"/>
                <a:cs typeface="Arial"/>
              </a:rPr>
              <a:t>Northshore Manufacturing Workforce Partnership </a:t>
            </a:r>
          </a:p>
          <a:p>
            <a:pPr marL="742950" lvl="1" indent="-285750">
              <a:buFont typeface="Courier New"/>
              <a:buChar char="o"/>
            </a:pPr>
            <a:r>
              <a:rPr lang="en-US" sz="1600" dirty="0">
                <a:latin typeface="Arial"/>
                <a:cs typeface="Arial"/>
              </a:rPr>
              <a:t>OACC Community of Practice </a:t>
            </a:r>
          </a:p>
          <a:p>
            <a:pPr marL="742950" lvl="1" indent="-285750">
              <a:buFont typeface="Courier New"/>
              <a:buChar char="o"/>
            </a:pPr>
            <a:r>
              <a:rPr lang="en-US" sz="1600" dirty="0">
                <a:latin typeface="Arial"/>
                <a:ea typeface="Calibri" panose="020F0502020204030204"/>
                <a:cs typeface="Arial"/>
              </a:rPr>
              <a:t>OACTE Ohio TechNet Breakout Session</a:t>
            </a:r>
            <a:endParaRPr lang="en-US" sz="1600" dirty="0">
              <a:ea typeface="Calibri" panose="020F0502020204030204"/>
              <a:cs typeface="Calibri" panose="020F0502020204030204"/>
            </a:endParaRPr>
          </a:p>
          <a:p>
            <a:pPr algn="l"/>
            <a:endParaRPr lang="en-US" sz="2400" dirty="0">
              <a:ea typeface="Calibri"/>
              <a:cs typeface="Calibri"/>
            </a:endParaRPr>
          </a:p>
          <a:p>
            <a:pPr marL="285750" indent="-285750">
              <a:buFont typeface="Arial"/>
              <a:buChar char="•"/>
            </a:pPr>
            <a:r>
              <a:rPr lang="en-US" sz="1600" b="1" u="sng" dirty="0">
                <a:latin typeface="Arial"/>
                <a:ea typeface="Calibri"/>
                <a:cs typeface="Arial"/>
              </a:rPr>
              <a:t>OTN Open Discussion</a:t>
            </a:r>
            <a:endParaRPr lang="en-US" sz="1600" dirty="0">
              <a:ea typeface="Calibri"/>
              <a:cs typeface="Calibri"/>
            </a:endParaRPr>
          </a:p>
          <a:p>
            <a:pPr marL="742950" lvl="1" indent="-285750">
              <a:buFont typeface="Courier New"/>
              <a:buChar char="o"/>
            </a:pPr>
            <a:r>
              <a:rPr lang="en-US" sz="1600" dirty="0">
                <a:latin typeface="Arial"/>
                <a:ea typeface="Calibri"/>
                <a:cs typeface="Arial"/>
              </a:rPr>
              <a:t>What is your institution hiring for?</a:t>
            </a:r>
          </a:p>
          <a:p>
            <a:pPr marL="742950" lvl="1" indent="-285750">
              <a:buFont typeface="Courier New"/>
              <a:buChar char="o"/>
            </a:pPr>
            <a:r>
              <a:rPr lang="en-US" sz="1600" dirty="0">
                <a:latin typeface="Arial"/>
                <a:ea typeface="Calibri"/>
                <a:cs typeface="Arial"/>
              </a:rPr>
              <a:t>What new grants and projects has your institution started?</a:t>
            </a:r>
          </a:p>
          <a:p>
            <a:pPr marL="742950" lvl="1" indent="-285750">
              <a:buFont typeface="Courier New"/>
              <a:buChar char="o"/>
            </a:pPr>
            <a:r>
              <a:rPr lang="en-US" sz="1600" dirty="0">
                <a:latin typeface="Arial"/>
                <a:ea typeface="Calibri"/>
                <a:cs typeface="Arial"/>
              </a:rPr>
              <a:t>Share your institution's best practices, current needs, and/or ideas for collaboration</a:t>
            </a:r>
            <a:endParaRPr lang="en-US" sz="1600" dirty="0">
              <a:ea typeface="Calibri" panose="020F0502020204030204"/>
              <a:cs typeface="Calibri" panose="020F0502020204030204"/>
            </a:endParaRPr>
          </a:p>
          <a:p>
            <a:pPr marL="742950" lvl="1" indent="-285750">
              <a:buFont typeface="Courier New"/>
              <a:buChar char="o"/>
            </a:pPr>
            <a:r>
              <a:rPr lang="en-US" sz="1600" dirty="0">
                <a:latin typeface="Arial"/>
                <a:ea typeface="Calibri"/>
                <a:cs typeface="Arial"/>
              </a:rPr>
              <a:t>Please share any content to be included in OTN's newsletters and/or your interest in presenting at an upcoming OTN Meeting</a:t>
            </a:r>
            <a:endParaRPr lang="en-US" sz="1600" dirty="0">
              <a:ea typeface="Calibri"/>
              <a:cs typeface="Calibri"/>
            </a:endParaRPr>
          </a:p>
          <a:p>
            <a:endParaRPr lang="en-US" dirty="0">
              <a:ea typeface="Calibri"/>
              <a:cs typeface="Calibri"/>
            </a:endParaRPr>
          </a:p>
        </p:txBody>
      </p:sp>
      <p:pic>
        <p:nvPicPr>
          <p:cNvPr id="4" name="Picture 3" descr="71,500+ Meeting Agenda Stock Illustrations, Royalty-Free Vector Graphics &amp;  Clip Art - iStock | Meeting, Business meeting, Agenda">
            <a:extLst>
              <a:ext uri="{FF2B5EF4-FFF2-40B4-BE49-F238E27FC236}">
                <a16:creationId xmlns:a16="http://schemas.microsoft.com/office/drawing/2014/main" id="{BB4BFE43-DEF5-0B24-E806-B7AF3553C13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rot="360000">
            <a:off x="7684809" y="597773"/>
            <a:ext cx="4332999" cy="5198680"/>
          </a:xfrm>
          <a:prstGeom prst="rect">
            <a:avLst/>
          </a:prstGeom>
        </p:spPr>
      </p:pic>
    </p:spTree>
    <p:extLst>
      <p:ext uri="{BB962C8B-B14F-4D97-AF65-F5344CB8AC3E}">
        <p14:creationId xmlns:p14="http://schemas.microsoft.com/office/powerpoint/2010/main" val="4245232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orful cloud in the sky&#10;&#10;AI-generated content may be incorrect.">
            <a:extLst>
              <a:ext uri="{FF2B5EF4-FFF2-40B4-BE49-F238E27FC236}">
                <a16:creationId xmlns:a16="http://schemas.microsoft.com/office/drawing/2014/main" id="{267E5682-48FE-AA10-40CA-F0ED20D248F2}"/>
              </a:ext>
            </a:extLst>
          </p:cNvPr>
          <p:cNvPicPr>
            <a:picLocks noChangeAspect="1"/>
          </p:cNvPicPr>
          <p:nvPr/>
        </p:nvPicPr>
        <p:blipFill>
          <a:blip r:embed="rId2">
            <a:duotone>
              <a:prstClr val="black"/>
              <a:schemeClr val="bg1">
                <a:tint val="45000"/>
                <a:satMod val="400000"/>
              </a:schemeClr>
            </a:duotone>
            <a:alphaModFix amt="10000"/>
          </a:blip>
          <a:srcRect t="20213"/>
          <a:stretch>
            <a:fillRect/>
          </a:stretch>
        </p:blipFill>
        <p:spPr>
          <a:xfrm>
            <a:off x="0" y="0"/>
            <a:ext cx="12191980" cy="6858000"/>
          </a:xfrm>
          <a:prstGeom prst="rect">
            <a:avLst/>
          </a:prstGeom>
        </p:spPr>
      </p:pic>
      <p:sp>
        <p:nvSpPr>
          <p:cNvPr id="2" name="Title 1">
            <a:extLst>
              <a:ext uri="{FF2B5EF4-FFF2-40B4-BE49-F238E27FC236}">
                <a16:creationId xmlns:a16="http://schemas.microsoft.com/office/drawing/2014/main" id="{FDC6D1D9-9F28-2035-AEAB-39890707383B}"/>
              </a:ext>
            </a:extLst>
          </p:cNvPr>
          <p:cNvSpPr>
            <a:spLocks noGrp="1"/>
          </p:cNvSpPr>
          <p:nvPr>
            <p:ph type="ctrTitle"/>
          </p:nvPr>
        </p:nvSpPr>
        <p:spPr>
          <a:xfrm>
            <a:off x="732568" y="1169982"/>
            <a:ext cx="8960072" cy="2736390"/>
          </a:xfrm>
        </p:spPr>
        <p:txBody>
          <a:bodyPr anchor="b">
            <a:normAutofit/>
          </a:bodyPr>
          <a:lstStyle/>
          <a:p>
            <a:pPr algn="l"/>
            <a:r>
              <a:rPr lang="en-US" dirty="0">
                <a:solidFill>
                  <a:schemeClr val="tx2"/>
                </a:solidFill>
              </a:rPr>
              <a:t>Powering the Future: Microgrids Microcredential</a:t>
            </a:r>
          </a:p>
        </p:txBody>
      </p:sp>
      <p:sp>
        <p:nvSpPr>
          <p:cNvPr id="3" name="Subtitle 2">
            <a:extLst>
              <a:ext uri="{FF2B5EF4-FFF2-40B4-BE49-F238E27FC236}">
                <a16:creationId xmlns:a16="http://schemas.microsoft.com/office/drawing/2014/main" id="{FFB6D3B8-81D2-47A4-D9E6-1289C0A85FDF}"/>
              </a:ext>
            </a:extLst>
          </p:cNvPr>
          <p:cNvSpPr>
            <a:spLocks noGrp="1"/>
          </p:cNvSpPr>
          <p:nvPr>
            <p:ph type="subTitle" idx="1"/>
          </p:nvPr>
        </p:nvSpPr>
        <p:spPr>
          <a:xfrm>
            <a:off x="732567" y="4067745"/>
            <a:ext cx="10530318" cy="1949813"/>
          </a:xfrm>
        </p:spPr>
        <p:txBody>
          <a:bodyPr anchor="t">
            <a:normAutofit fontScale="70000" lnSpcReduction="20000"/>
          </a:bodyPr>
          <a:lstStyle/>
          <a:p>
            <a:pPr algn="l"/>
            <a:r>
              <a:rPr lang="en-US" sz="3500" b="1" dirty="0">
                <a:solidFill>
                  <a:schemeClr val="tx2"/>
                </a:solidFill>
                <a:latin typeface="Times New Roman" panose="02020603050405020304" pitchFamily="18" charset="0"/>
                <a:cs typeface="Times New Roman" panose="02020603050405020304" pitchFamily="18" charset="0"/>
              </a:rPr>
              <a:t>Stackable Microcredential in Distributive Energy</a:t>
            </a:r>
          </a:p>
          <a:p>
            <a:pPr algn="l"/>
            <a:r>
              <a:rPr lang="en-US" sz="2200" dirty="0">
                <a:solidFill>
                  <a:schemeClr val="tx2"/>
                </a:solidFill>
                <a:latin typeface="Times New Roman" panose="02020603050405020304" pitchFamily="18" charset="0"/>
                <a:cs typeface="Times New Roman" panose="02020603050405020304" pitchFamily="18" charset="0"/>
              </a:rPr>
              <a:t>Nancy M. Pratt, Ph.D.</a:t>
            </a:r>
            <a:br>
              <a:rPr lang="en-US" sz="2200" dirty="0">
                <a:solidFill>
                  <a:schemeClr val="tx2"/>
                </a:solidFill>
                <a:latin typeface="Times New Roman" panose="02020603050405020304" pitchFamily="18" charset="0"/>
                <a:cs typeface="Times New Roman" panose="02020603050405020304" pitchFamily="18" charset="0"/>
              </a:rPr>
            </a:br>
            <a:r>
              <a:rPr lang="en-US" sz="2200" dirty="0">
                <a:solidFill>
                  <a:schemeClr val="tx2"/>
                </a:solidFill>
                <a:latin typeface="Times New Roman" panose="02020603050405020304" pitchFamily="18" charset="0"/>
                <a:cs typeface="Times New Roman" panose="02020603050405020304" pitchFamily="18" charset="0"/>
              </a:rPr>
              <a:t>Executive Director</a:t>
            </a:r>
            <a:br>
              <a:rPr lang="en-US" sz="2200" dirty="0">
                <a:solidFill>
                  <a:schemeClr val="tx2"/>
                </a:solidFill>
                <a:latin typeface="Times New Roman" panose="02020603050405020304" pitchFamily="18" charset="0"/>
                <a:cs typeface="Times New Roman" panose="02020603050405020304" pitchFamily="18" charset="0"/>
              </a:rPr>
            </a:br>
            <a:r>
              <a:rPr lang="en-US" sz="2200" dirty="0">
                <a:solidFill>
                  <a:schemeClr val="tx2"/>
                </a:solidFill>
                <a:latin typeface="Times New Roman" panose="02020603050405020304" pitchFamily="18" charset="0"/>
                <a:cs typeface="Times New Roman" panose="02020603050405020304" pitchFamily="18" charset="0"/>
              </a:rPr>
              <a:t>Division of Continuing and Extended Education </a:t>
            </a:r>
            <a:br>
              <a:rPr lang="en-US" sz="2200" dirty="0">
                <a:solidFill>
                  <a:schemeClr val="tx2"/>
                </a:solidFill>
                <a:latin typeface="Times New Roman" panose="02020603050405020304" pitchFamily="18" charset="0"/>
                <a:cs typeface="Times New Roman" panose="02020603050405020304" pitchFamily="18" charset="0"/>
              </a:rPr>
            </a:br>
            <a:r>
              <a:rPr lang="en-US" sz="2200" dirty="0">
                <a:solidFill>
                  <a:schemeClr val="tx2"/>
                </a:solidFill>
                <a:latin typeface="Times New Roman" panose="02020603050405020304" pitchFamily="18" charset="0"/>
                <a:cs typeface="Times New Roman" panose="02020603050405020304" pitchFamily="18" charset="0"/>
              </a:rPr>
              <a:t>Cleveland State University</a:t>
            </a:r>
            <a:br>
              <a:rPr lang="en-US" sz="2200" dirty="0">
                <a:solidFill>
                  <a:schemeClr val="tx2"/>
                </a:solidFill>
                <a:latin typeface="Times New Roman" panose="02020603050405020304" pitchFamily="18" charset="0"/>
                <a:cs typeface="Times New Roman" panose="02020603050405020304" pitchFamily="18" charset="0"/>
              </a:rPr>
            </a:br>
            <a:br>
              <a:rPr lang="en-US" sz="2200" dirty="0">
                <a:solidFill>
                  <a:schemeClr val="tx2"/>
                </a:solidFill>
                <a:latin typeface="Times New Roman" panose="02020603050405020304" pitchFamily="18" charset="0"/>
                <a:cs typeface="Times New Roman" panose="02020603050405020304" pitchFamily="18" charset="0"/>
              </a:rPr>
            </a:br>
            <a:r>
              <a:rPr lang="en-US" sz="2200" dirty="0">
                <a:solidFill>
                  <a:schemeClr val="tx2"/>
                </a:solidFill>
                <a:latin typeface="Times New Roman" panose="02020603050405020304" pitchFamily="18" charset="0"/>
                <a:cs typeface="Times New Roman" panose="02020603050405020304" pitchFamily="18" charset="0"/>
                <a:hlinkClick r:id="rId3"/>
              </a:rPr>
              <a:t>n.pratt@csuohio.edu</a:t>
            </a:r>
            <a:br>
              <a:rPr lang="en-US" sz="2200" dirty="0">
                <a:solidFill>
                  <a:schemeClr val="tx2"/>
                </a:solidFill>
                <a:latin typeface="Times New Roman" panose="02020603050405020304" pitchFamily="18" charset="0"/>
                <a:cs typeface="Times New Roman" panose="02020603050405020304" pitchFamily="18" charset="0"/>
              </a:rPr>
            </a:br>
            <a:r>
              <a:rPr lang="en-US" sz="2200" dirty="0">
                <a:solidFill>
                  <a:schemeClr val="tx2"/>
                </a:solidFill>
                <a:latin typeface="Times New Roman" panose="02020603050405020304" pitchFamily="18" charset="0"/>
                <a:cs typeface="Times New Roman" panose="02020603050405020304" pitchFamily="18" charset="0"/>
              </a:rPr>
              <a:t>216-577-2766</a:t>
            </a:r>
          </a:p>
        </p:txBody>
      </p:sp>
    </p:spTree>
    <p:extLst>
      <p:ext uri="{BB962C8B-B14F-4D97-AF65-F5344CB8AC3E}">
        <p14:creationId xmlns:p14="http://schemas.microsoft.com/office/powerpoint/2010/main" val="310187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9CEEE1-912F-77CD-8807-C7F7D3AC0F5A}"/>
              </a:ext>
            </a:extLst>
          </p:cNvPr>
          <p:cNvSpPr txBox="1"/>
          <p:nvPr/>
        </p:nvSpPr>
        <p:spPr>
          <a:xfrm>
            <a:off x="1146233" y="712254"/>
            <a:ext cx="8287789"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How CSU Defines the Microcredential?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At Cleveland State University, a microcredential is a rigorous, workforce-focused learning experience that meets the following criteria:</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Collaboratively Developed</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Created in partnership with CSU faculty and industry experts to ensure relevance and real-world applicability.</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Competency-Based and Industry-Aligned</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Built around measurable learning outcomes and skills that reflect current and emerging workforce needs.</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endPar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Workforce-Oriented and Stackable</a:t>
            </a:r>
            <a:b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b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Designed to offer a clear path to employment, advancement, or further learning, whether through certifications, licensure, or stackable academic credit toward a degree.</a:t>
            </a:r>
          </a:p>
        </p:txBody>
      </p:sp>
    </p:spTree>
    <p:extLst>
      <p:ext uri="{BB962C8B-B14F-4D97-AF65-F5344CB8AC3E}">
        <p14:creationId xmlns:p14="http://schemas.microsoft.com/office/powerpoint/2010/main" val="777122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036B5-1F69-191A-6680-8EFF3A1D02C1}"/>
              </a:ext>
            </a:extLst>
          </p:cNvPr>
          <p:cNvSpPr txBox="1"/>
          <p:nvPr/>
        </p:nvSpPr>
        <p:spPr>
          <a:xfrm>
            <a:off x="875197" y="612844"/>
            <a:ext cx="8296102" cy="56323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The </a:t>
            </a:r>
            <a:r>
              <a:rPr kumimoji="0" lang="en-US" sz="1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Microcredential in Microgrid Systems</a:t>
            </a: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is planned as a three-part stackable credential. It begins with a six-week Foundations 1 course.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Foundations 1 </a:t>
            </a: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prepares individuals for the INCOSE ASEP certification exam, a globally recognized credential that strengthens professional credibility in systems engineering and the energy sector.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Prerequisites include (one of the three): </a:t>
            </a:r>
            <a:br>
              <a:rPr kumimoji="0" lang="en-US" sz="1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Completion of undergraduate engineering coursework at a Junior level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Completion of a technical Associate Degree from an accredited community college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Equivalent experience of 5 years in a technical capacity in the industry, with an energy focus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Development partners</a:t>
            </a: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a:t>
            </a:r>
            <a:b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Telepath Systems, Inc.</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The International Council on Systems Engineering (INCOSE)</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The Cleveland Engineering Society (CES)</a:t>
            </a:r>
          </a:p>
        </p:txBody>
      </p:sp>
    </p:spTree>
    <p:extLst>
      <p:ext uri="{BB962C8B-B14F-4D97-AF65-F5344CB8AC3E}">
        <p14:creationId xmlns:p14="http://schemas.microsoft.com/office/powerpoint/2010/main" val="3169852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C74C6E-EFF4-6738-77DB-E514A9B8D848}"/>
              </a:ext>
            </a:extLst>
          </p:cNvPr>
          <p:cNvSpPr txBox="1"/>
          <p:nvPr/>
        </p:nvSpPr>
        <p:spPr>
          <a:xfrm>
            <a:off x="781396" y="920621"/>
            <a:ext cx="8254539" cy="47089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Microgrids Systems Foundation 1</a:t>
            </a:r>
            <a: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certificate helps participants build critical expertise in sustainable energy systems, supporting knowledge acquisition in two key area blocks: </a:t>
            </a:r>
            <a:b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BLOCK 1</a:t>
            </a:r>
            <a: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This section provides a basic understanding of electricity and its application to modern society's needs, including its origins and history of evolution to modern grid architectures and microgrid forms.</a:t>
            </a:r>
            <a:b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endPar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BLOCK 2</a:t>
            </a:r>
            <a: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Introduces systems theory, principles, and methods, with a special focus on their applicability to Microgrids through modeling and simulation capabilities.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br>
            <a: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Upon completing this Certificate, students will be eligible to apply for the </a:t>
            </a:r>
            <a:r>
              <a:rPr kumimoji="0" lang="en-US" sz="2000" b="1"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INCOSE Associate Systems Engineering Professional (ASEP) certification</a:t>
            </a:r>
            <a:r>
              <a:rPr kumimoji="0" lang="en-US" sz="2000" b="0" i="0" u="none" strike="noStrike" kern="1200" cap="none" spc="0" normalizeH="0" baseline="0" noProof="0" dirty="0">
                <a:ln>
                  <a:noFill/>
                </a:ln>
                <a:solidFill>
                  <a:srgbClr val="4B4B50"/>
                </a:solidFill>
                <a:effectLst/>
                <a:uLnTx/>
                <a:uFillTx/>
                <a:latin typeface="Roboto" panose="02000000000000000000" pitchFamily="2" charset="0"/>
                <a:ea typeface="+mn-ea"/>
                <a:cs typeface="+mn-cs"/>
              </a:rPr>
              <a:t>, which provides a dual certification opportunity.</a:t>
            </a:r>
          </a:p>
        </p:txBody>
      </p:sp>
    </p:spTree>
    <p:extLst>
      <p:ext uri="{BB962C8B-B14F-4D97-AF65-F5344CB8AC3E}">
        <p14:creationId xmlns:p14="http://schemas.microsoft.com/office/powerpoint/2010/main" val="22107784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6" ma:contentTypeDescription="Create a new document." ma:contentTypeScope="" ma:versionID="07ea60633b2b11ce6b270eca754c75b8">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fd8ce745d42228064c886b9bf223bd62"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9FD2D6-7ED4-4B17-81FC-5D9C00427523}">
  <ds:schemaRefs>
    <ds:schemaRef ds:uri="http://schemas.openxmlformats.org/package/2006/metadata/core-properties"/>
    <ds:schemaRef ds:uri="http://www.w3.org/XML/1998/namespace"/>
    <ds:schemaRef ds:uri="http://purl.org/dc/dcmitype/"/>
    <ds:schemaRef ds:uri="http://schemas.microsoft.com/office/2006/documentManagement/types"/>
    <ds:schemaRef ds:uri="http://schemas.microsoft.com/office/2006/metadata/properties"/>
    <ds:schemaRef ds:uri="1671a269-1779-4073-b3e6-1550449daca2"/>
    <ds:schemaRef ds:uri="898e130b-c41d-43b3-a2e9-0367076db2b0"/>
    <ds:schemaRef ds:uri="http://schemas.microsoft.com/office/infopath/2007/PartnerControls"/>
    <ds:schemaRef ds:uri="http://purl.org/dc/terms/"/>
    <ds:schemaRef ds:uri="http://purl.org/dc/elements/1.1/"/>
  </ds:schemaRefs>
</ds:datastoreItem>
</file>

<file path=customXml/itemProps2.xml><?xml version="1.0" encoding="utf-8"?>
<ds:datastoreItem xmlns:ds="http://schemas.openxmlformats.org/officeDocument/2006/customXml" ds:itemID="{BC757F2E-6A33-4B01-9EAA-FB34C95A41CF}">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D32C81E-03DF-4C79-A517-8C1F424B7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75</TotalTime>
  <Words>1700</Words>
  <Application>Microsoft Office PowerPoint</Application>
  <PresentationFormat>Widescreen</PresentationFormat>
  <Paragraphs>191</Paragraphs>
  <Slides>20</Slides>
  <Notes>9</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20</vt:i4>
      </vt:variant>
    </vt:vector>
  </HeadingPairs>
  <TitlesOfParts>
    <vt:vector size="42" baseType="lpstr">
      <vt:lpstr>Aptos</vt:lpstr>
      <vt:lpstr>Arial</vt:lpstr>
      <vt:lpstr>Avenir Book</vt:lpstr>
      <vt:lpstr>Avenir Heavy</vt:lpstr>
      <vt:lpstr>Calibri</vt:lpstr>
      <vt:lpstr>Calibri Light</vt:lpstr>
      <vt:lpstr>Courier New</vt:lpstr>
      <vt:lpstr>Gill Sans MT</vt:lpstr>
      <vt:lpstr>Helvetica</vt:lpstr>
      <vt:lpstr>Public Sans</vt:lpstr>
      <vt:lpstr>Public Sans Bold</vt:lpstr>
      <vt:lpstr>Roboto</vt:lpstr>
      <vt:lpstr>Times New Roman</vt:lpstr>
      <vt:lpstr>Trebuchet MS</vt:lpstr>
      <vt:lpstr>Wingdings</vt:lpstr>
      <vt:lpstr>Wingdings 3</vt:lpstr>
      <vt:lpstr>Office Theme</vt:lpstr>
      <vt:lpstr>MMC_PP Template</vt:lpstr>
      <vt:lpstr>Custom Design</vt:lpstr>
      <vt:lpstr>1_CSCC_16x9_ratio</vt:lpstr>
      <vt:lpstr>Facet</vt:lpstr>
      <vt:lpstr>think-cell Slide</vt:lpstr>
      <vt:lpstr>PowerPoint Presentation</vt:lpstr>
      <vt:lpstr>PowerPoint Presentation</vt:lpstr>
      <vt:lpstr>PowerPoint Presentation</vt:lpstr>
      <vt:lpstr>PowerPoint Presentation</vt:lpstr>
      <vt:lpstr>PowerPoint Presentation</vt:lpstr>
      <vt:lpstr>Powering the Future: Microgrids Microcredential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Northshore Manufacturing Workforce Partnership Supporting Community Colleges, Round 5</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7</cp:revision>
  <dcterms:created xsi:type="dcterms:W3CDTF">2025-01-17T15:27:08Z</dcterms:created>
  <dcterms:modified xsi:type="dcterms:W3CDTF">2025-06-17T12:20:41Z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